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3" r:id="rId2"/>
    <p:sldId id="354" r:id="rId3"/>
    <p:sldId id="366" r:id="rId4"/>
    <p:sldId id="360" r:id="rId5"/>
    <p:sldId id="357" r:id="rId6"/>
    <p:sldId id="359" r:id="rId7"/>
    <p:sldId id="361" r:id="rId8"/>
    <p:sldId id="362" r:id="rId9"/>
    <p:sldId id="363" r:id="rId10"/>
    <p:sldId id="367" r:id="rId11"/>
    <p:sldId id="365" r:id="rId12"/>
    <p:sldId id="364" r:id="rId13"/>
    <p:sldId id="358" r:id="rId14"/>
    <p:sldId id="258" r:id="rId15"/>
    <p:sldId id="257" r:id="rId16"/>
    <p:sldId id="256" r:id="rId17"/>
    <p:sldId id="373" r:id="rId18"/>
    <p:sldId id="372" r:id="rId19"/>
    <p:sldId id="368" r:id="rId20"/>
    <p:sldId id="370" r:id="rId21"/>
    <p:sldId id="374" r:id="rId22"/>
    <p:sldId id="36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 호성" initials="진호" lastIdx="1" clrIdx="0">
    <p:extLst>
      <p:ext uri="{19B8F6BF-5375-455C-9EA6-DF929625EA0E}">
        <p15:presenceInfo xmlns:p15="http://schemas.microsoft.com/office/powerpoint/2012/main" userId="e3c1c4c596e749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A6B"/>
    <a:srgbClr val="DCDBE7"/>
    <a:srgbClr val="F2F3F6"/>
    <a:srgbClr val="4472C4"/>
    <a:srgbClr val="92D050"/>
    <a:srgbClr val="0083EC"/>
    <a:srgbClr val="372B6C"/>
    <a:srgbClr val="FFFFFF"/>
    <a:srgbClr val="D4B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813F4-E975-4192-A9D4-904A7CB0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2790F-0382-4BF7-B341-380A2494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E0869-F6B9-40DD-8003-8E3F9C73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4DFE0-952D-4F94-8AE9-AB72CA65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68FE9-563D-4397-85A0-EDB7E5D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6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9E3B2-66FB-4D15-83FD-5F6FD8A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94CCC-1643-4E28-A15C-F7AEBCAF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75235-FC36-40B9-8DC4-DE1E7F5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D3A-0D9B-4C9F-A2A9-17B52C7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232E8-C5DB-403E-A6C0-9270722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635A8-30F2-4F4B-91A5-CC3B262E9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E3ADEE-F726-481B-81D0-F0A53B841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4029-372B-444F-A8D5-C1D77733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63205-AC31-44AD-A8FC-48A43D2A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1B883-66AD-4D6D-AB80-AF1806AF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09267-A38F-4FF8-899F-7B65CA8F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CDB6-EB21-492D-A77C-D4AC68CA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2AA1-5CDC-48D1-A056-E3A202E6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15585-40D9-46EB-9184-0D665E0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26AC-890A-4222-9D65-3C249774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5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22A8-C47A-4EDB-AEB9-5336C4B4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0FE99-97D3-4C11-9E77-834D8D37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19F0-6E87-48F6-830A-F50E6F8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9E6E-7D32-4550-AFC9-DAE69C79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5226B-E504-4D6C-A880-A44EC2D5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11F7-FDF4-49B4-B671-BAE9758D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B8572-6CE6-46FB-9A50-DCA3DB6C9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D57B8-7294-43CF-9B0E-76D209E1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BFE5E-E057-487C-978A-DC90F66F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F0177-D9AF-48B3-82D3-104632DB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FC229E-31D8-46F3-96E8-E1719EA1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EF8DB-5F8A-43BD-881B-6A38681E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42A1E-D7BB-4E42-8EC2-E95B9E83F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56240F-C470-4C70-86D1-29003E8D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36361-2D2C-4EB6-9425-EE5138394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0640CA-FCCD-4878-9E9F-C23EF6213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EDF53-934C-4B41-B677-6CACAFAF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57244-2112-4EA6-B4AA-9C079D23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BBF823-C9AF-4A44-8182-E1ADE638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FDCDE-6A4A-4E64-8728-BCC0B5A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EBE7E6-B954-4A5E-8CF0-AB8112D0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620AB7-41C7-40C0-909B-DCC9A312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64B69-ECF5-4859-9B70-8A78BC70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6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FC0B1-7C0D-40E1-96F2-1977B2A7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6C1BB-A806-414E-848A-CAD92388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E9B5-1F66-4382-9E34-CE486DF9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6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B8641-FBF4-416E-9125-51235899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6CA4-AE8F-4655-BC27-FEAF7A11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2FDB5-B180-40FD-BAC4-8583058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A98C9-A1DB-4D53-B1C7-DAF4A93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2668F-704A-409B-B87F-AE17164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FFB8F-FDDE-418F-8DF8-F88FC60B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E01A-C2A2-4367-8D8A-2E6C7015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37BA7-A72A-4CF3-BDE8-69A03ED5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16F98-92E0-47F8-BE07-379BE6DFB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3598E-83F9-49D5-B7D5-94F86041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5EC3C-8F2F-4FE0-8A4D-61339CF2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E3E30-FBE1-40D6-B08C-D7355CE5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1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85BE0-DBA3-4DCC-AB45-2C49ECF5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D0122-759E-421A-887E-B58600D1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E7E6D-BE60-424C-978B-DFBF9207B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BCFF-3105-4B41-8E3B-4CE5EDCDF193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BAB44-0EC5-425D-B460-0F9757B74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E0655-A293-4A74-9AE7-40547F78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5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A95F50-C4C1-EFFD-1C6B-3A96D589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70" y="824753"/>
            <a:ext cx="10728049" cy="54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0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BAC0941-270F-1444-0877-E2C88BEF3115}"/>
              </a:ext>
            </a:extLst>
          </p:cNvPr>
          <p:cNvSpPr/>
          <p:nvPr/>
        </p:nvSpPr>
        <p:spPr>
          <a:xfrm>
            <a:off x="876665" y="403411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4CCD67-2EFC-9500-B5F7-4A1BEDA5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47" y="768153"/>
            <a:ext cx="2230388" cy="281977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D5C76B-C156-C09E-B00A-5BCC302EA69F}"/>
              </a:ext>
            </a:extLst>
          </p:cNvPr>
          <p:cNvSpPr/>
          <p:nvPr/>
        </p:nvSpPr>
        <p:spPr>
          <a:xfrm>
            <a:off x="4322100" y="403411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44942E-7389-8530-9F57-E5984ADA42D9}"/>
              </a:ext>
            </a:extLst>
          </p:cNvPr>
          <p:cNvSpPr/>
          <p:nvPr/>
        </p:nvSpPr>
        <p:spPr>
          <a:xfrm>
            <a:off x="4546217" y="768153"/>
            <a:ext cx="2002118" cy="334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1DAFCA-63E3-18C3-5A7E-2B3744750E58}"/>
              </a:ext>
            </a:extLst>
          </p:cNvPr>
          <p:cNvSpPr/>
          <p:nvPr/>
        </p:nvSpPr>
        <p:spPr>
          <a:xfrm>
            <a:off x="4546217" y="1225155"/>
            <a:ext cx="2002118" cy="334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774DF7-DFFC-414C-3B13-AD185BD4DB8F}"/>
              </a:ext>
            </a:extLst>
          </p:cNvPr>
          <p:cNvSpPr/>
          <p:nvPr/>
        </p:nvSpPr>
        <p:spPr>
          <a:xfrm>
            <a:off x="4546217" y="1682157"/>
            <a:ext cx="2002118" cy="334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9A8E09-8832-EC6B-259E-272DB0564811}"/>
              </a:ext>
            </a:extLst>
          </p:cNvPr>
          <p:cNvSpPr/>
          <p:nvPr/>
        </p:nvSpPr>
        <p:spPr>
          <a:xfrm>
            <a:off x="4546217" y="2139159"/>
            <a:ext cx="2002118" cy="334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316A5-931C-D178-4FA0-AE1652446C5C}"/>
              </a:ext>
            </a:extLst>
          </p:cNvPr>
          <p:cNvSpPr txBox="1"/>
          <p:nvPr/>
        </p:nvSpPr>
        <p:spPr>
          <a:xfrm>
            <a:off x="675340" y="5384800"/>
            <a:ext cx="336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승엽이가 폼 줌 </a:t>
            </a:r>
            <a:r>
              <a:rPr lang="en-US" altLang="ko-KR" dirty="0"/>
              <a:t>(xml </a:t>
            </a:r>
            <a:r>
              <a:rPr lang="ko-KR" altLang="en-US" dirty="0"/>
              <a:t>작성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HTML color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26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0" y="233082"/>
            <a:ext cx="413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다음날로 버튼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03C8C-1BCC-C88B-F431-07D30C56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07" y="2644849"/>
            <a:ext cx="1928905" cy="121593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9EF74E2-6424-66AC-1F32-A81F8564DB06}"/>
              </a:ext>
            </a:extLst>
          </p:cNvPr>
          <p:cNvCxnSpPr>
            <a:cxnSpLocks/>
          </p:cNvCxnSpPr>
          <p:nvPr/>
        </p:nvCxnSpPr>
        <p:spPr>
          <a:xfrm flipV="1">
            <a:off x="3726712" y="2504142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DA4318-CF1C-A2D2-9ADD-B3EF92D809CC}"/>
              </a:ext>
            </a:extLst>
          </p:cNvPr>
          <p:cNvCxnSpPr>
            <a:cxnSpLocks/>
          </p:cNvCxnSpPr>
          <p:nvPr/>
        </p:nvCxnSpPr>
        <p:spPr>
          <a:xfrm>
            <a:off x="3726712" y="3151838"/>
            <a:ext cx="1490747" cy="906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C8D6A9-FC21-8DDB-9BDD-9E6D950784A0}"/>
              </a:ext>
            </a:extLst>
          </p:cNvPr>
          <p:cNvSpPr txBox="1"/>
          <p:nvPr/>
        </p:nvSpPr>
        <p:spPr>
          <a:xfrm>
            <a:off x="5322430" y="2367850"/>
            <a:ext cx="152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 시간으로 이동</a:t>
            </a:r>
            <a:endParaRPr lang="en-US" altLang="ko-KR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EADD13-3BE2-3DA0-EAAB-4E344ADA501E}"/>
              </a:ext>
            </a:extLst>
          </p:cNvPr>
          <p:cNvSpPr txBox="1"/>
          <p:nvPr/>
        </p:nvSpPr>
        <p:spPr>
          <a:xfrm>
            <a:off x="5217459" y="3919524"/>
            <a:ext cx="1314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 날로 이동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EB3A0-2A9E-0805-9B22-AB28D3953FA6}"/>
              </a:ext>
            </a:extLst>
          </p:cNvPr>
          <p:cNvSpPr txBox="1"/>
          <p:nvPr/>
        </p:nvSpPr>
        <p:spPr>
          <a:xfrm>
            <a:off x="2026406" y="2389830"/>
            <a:ext cx="1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종류가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456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169095B-6B44-8BBA-682D-A703F591D50F}"/>
              </a:ext>
            </a:extLst>
          </p:cNvPr>
          <p:cNvSpPr/>
          <p:nvPr/>
        </p:nvSpPr>
        <p:spPr>
          <a:xfrm>
            <a:off x="4607859" y="209176"/>
            <a:ext cx="2372659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월드 맵</a:t>
            </a:r>
            <a:r>
              <a:rPr lang="en-US" altLang="ko-KR" dirty="0"/>
              <a:t>(</a:t>
            </a:r>
            <a:r>
              <a:rPr lang="ko-KR" altLang="en-US" dirty="0"/>
              <a:t>낮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C9EBBF-AA48-F345-9276-F96583624F49}"/>
              </a:ext>
            </a:extLst>
          </p:cNvPr>
          <p:cNvCxnSpPr>
            <a:cxnSpLocks/>
          </p:cNvCxnSpPr>
          <p:nvPr/>
        </p:nvCxnSpPr>
        <p:spPr>
          <a:xfrm flipV="1">
            <a:off x="1078007" y="952253"/>
            <a:ext cx="8517217" cy="32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BEE5FB-9BC4-CD80-560D-B110F3CB49F8}"/>
              </a:ext>
            </a:extLst>
          </p:cNvPr>
          <p:cNvCxnSpPr>
            <a:cxnSpLocks/>
          </p:cNvCxnSpPr>
          <p:nvPr/>
        </p:nvCxnSpPr>
        <p:spPr>
          <a:xfrm>
            <a:off x="1078007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A4A871-C112-BD6D-2BA1-7ADE525D2F2C}"/>
              </a:ext>
            </a:extLst>
          </p:cNvPr>
          <p:cNvSpPr/>
          <p:nvPr/>
        </p:nvSpPr>
        <p:spPr>
          <a:xfrm>
            <a:off x="538631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월드 맵 이동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1FFA3C-B3A5-8F22-BFB6-5729F69E296C}"/>
              </a:ext>
            </a:extLst>
          </p:cNvPr>
          <p:cNvCxnSpPr>
            <a:cxnSpLocks/>
          </p:cNvCxnSpPr>
          <p:nvPr/>
        </p:nvCxnSpPr>
        <p:spPr>
          <a:xfrm>
            <a:off x="1078007" y="2426447"/>
            <a:ext cx="0" cy="7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EF8DDA-5708-E1F5-F564-14E83F766880}"/>
              </a:ext>
            </a:extLst>
          </p:cNvPr>
          <p:cNvCxnSpPr>
            <a:cxnSpLocks/>
          </p:cNvCxnSpPr>
          <p:nvPr/>
        </p:nvCxnSpPr>
        <p:spPr>
          <a:xfrm>
            <a:off x="475877" y="2823882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175A5F-1D2F-EEDB-4B4B-856796F48FEC}"/>
              </a:ext>
            </a:extLst>
          </p:cNvPr>
          <p:cNvCxnSpPr>
            <a:cxnSpLocks/>
          </p:cNvCxnSpPr>
          <p:nvPr/>
        </p:nvCxnSpPr>
        <p:spPr>
          <a:xfrm>
            <a:off x="471395" y="2823882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A86CDF-271C-9EA0-492D-E848AD2E47B5}"/>
              </a:ext>
            </a:extLst>
          </p:cNvPr>
          <p:cNvSpPr/>
          <p:nvPr/>
        </p:nvSpPr>
        <p:spPr>
          <a:xfrm>
            <a:off x="211419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학교</a:t>
            </a:r>
            <a:endParaRPr lang="ko-KR" altLang="en-US" sz="11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038F6C-5DFE-AAA2-9EDB-2A50F54050A9}"/>
              </a:ext>
            </a:extLst>
          </p:cNvPr>
          <p:cNvSpPr/>
          <p:nvPr/>
        </p:nvSpPr>
        <p:spPr>
          <a:xfrm>
            <a:off x="818031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공원</a:t>
            </a:r>
            <a:endParaRPr lang="ko-KR" altLang="en-US" sz="11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8E86BB8-6B69-2F8F-52B9-30728A3B40CE}"/>
              </a:ext>
            </a:extLst>
          </p:cNvPr>
          <p:cNvSpPr/>
          <p:nvPr/>
        </p:nvSpPr>
        <p:spPr>
          <a:xfrm>
            <a:off x="1424643" y="3215342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백화점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0FCD410-1BBB-83FD-D3E3-DC0E1C1F269B}"/>
              </a:ext>
            </a:extLst>
          </p:cNvPr>
          <p:cNvCxnSpPr>
            <a:cxnSpLocks/>
          </p:cNvCxnSpPr>
          <p:nvPr/>
        </p:nvCxnSpPr>
        <p:spPr>
          <a:xfrm>
            <a:off x="1684619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AF5E2B-0276-38AD-B22C-3A0DC59201DA}"/>
              </a:ext>
            </a:extLst>
          </p:cNvPr>
          <p:cNvCxnSpPr>
            <a:cxnSpLocks/>
          </p:cNvCxnSpPr>
          <p:nvPr/>
        </p:nvCxnSpPr>
        <p:spPr>
          <a:xfrm>
            <a:off x="4140948" y="98611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9193DFF-BA2E-F7F8-34F8-2150D507E079}"/>
              </a:ext>
            </a:extLst>
          </p:cNvPr>
          <p:cNvSpPr/>
          <p:nvPr/>
        </p:nvSpPr>
        <p:spPr>
          <a:xfrm>
            <a:off x="3601572" y="2078318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휴대폰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88D3E3C-7906-BF8D-8BC9-684A7F85B9D2}"/>
              </a:ext>
            </a:extLst>
          </p:cNvPr>
          <p:cNvCxnSpPr>
            <a:cxnSpLocks/>
          </p:cNvCxnSpPr>
          <p:nvPr/>
        </p:nvCxnSpPr>
        <p:spPr>
          <a:xfrm>
            <a:off x="3534336" y="2829858"/>
            <a:ext cx="0" cy="382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04AED68-1DC8-6CC8-5C1F-B26B36C75D46}"/>
              </a:ext>
            </a:extLst>
          </p:cNvPr>
          <p:cNvCxnSpPr>
            <a:cxnSpLocks/>
          </p:cNvCxnSpPr>
          <p:nvPr/>
        </p:nvCxnSpPr>
        <p:spPr>
          <a:xfrm>
            <a:off x="2932206" y="2829858"/>
            <a:ext cx="24219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C79ABAA-ACCC-87DA-29A8-4E0010587C39}"/>
              </a:ext>
            </a:extLst>
          </p:cNvPr>
          <p:cNvCxnSpPr>
            <a:cxnSpLocks/>
          </p:cNvCxnSpPr>
          <p:nvPr/>
        </p:nvCxnSpPr>
        <p:spPr>
          <a:xfrm>
            <a:off x="2927724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0C4331-BB14-0FE9-47A9-C1C13AE46B8F}"/>
              </a:ext>
            </a:extLst>
          </p:cNvPr>
          <p:cNvSpPr/>
          <p:nvPr/>
        </p:nvSpPr>
        <p:spPr>
          <a:xfrm>
            <a:off x="2667748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endParaRPr lang="ko-KR" altLang="en-US" sz="11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C5C4A11-4251-D486-75DA-E030E2018B22}"/>
              </a:ext>
            </a:extLst>
          </p:cNvPr>
          <p:cNvSpPr/>
          <p:nvPr/>
        </p:nvSpPr>
        <p:spPr>
          <a:xfrm>
            <a:off x="327436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저장 </a:t>
            </a:r>
            <a:endParaRPr lang="en-US" altLang="ko-KR" sz="700" dirty="0"/>
          </a:p>
          <a:p>
            <a:pPr algn="ctr"/>
            <a:r>
              <a:rPr lang="ko-KR" altLang="en-US" sz="700" dirty="0"/>
              <a:t>레시피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0EF680D-DAAA-30D8-E08F-748FA1A413EF}"/>
              </a:ext>
            </a:extLst>
          </p:cNvPr>
          <p:cNvSpPr/>
          <p:nvPr/>
        </p:nvSpPr>
        <p:spPr>
          <a:xfrm>
            <a:off x="3880972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달력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66FCEB6-0D83-74A1-FF1A-E89C02F79B2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140948" y="2436906"/>
            <a:ext cx="0" cy="7814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FF1A276-AA65-B1B9-F6F6-CB2BF0B1C50F}"/>
              </a:ext>
            </a:extLst>
          </p:cNvPr>
          <p:cNvCxnSpPr>
            <a:cxnSpLocks/>
          </p:cNvCxnSpPr>
          <p:nvPr/>
        </p:nvCxnSpPr>
        <p:spPr>
          <a:xfrm>
            <a:off x="47475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1130B5A-483B-72FD-353D-2183108BDE35}"/>
              </a:ext>
            </a:extLst>
          </p:cNvPr>
          <p:cNvSpPr/>
          <p:nvPr/>
        </p:nvSpPr>
        <p:spPr>
          <a:xfrm>
            <a:off x="4487584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메시지</a:t>
            </a:r>
            <a:endParaRPr lang="ko-KR" altLang="en-US" sz="9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4FDA6F3-3A8D-4C2C-079F-75E4BCD70E2A}"/>
              </a:ext>
            </a:extLst>
          </p:cNvPr>
          <p:cNvSpPr/>
          <p:nvPr/>
        </p:nvSpPr>
        <p:spPr>
          <a:xfrm>
            <a:off x="5094195" y="3212354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메모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965E6F4-165A-1BB1-B3E6-9D9E4A2E6D63}"/>
              </a:ext>
            </a:extLst>
          </p:cNvPr>
          <p:cNvCxnSpPr>
            <a:cxnSpLocks/>
          </p:cNvCxnSpPr>
          <p:nvPr/>
        </p:nvCxnSpPr>
        <p:spPr>
          <a:xfrm>
            <a:off x="5344460" y="2817906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A4F76E-494F-D317-BEA1-B84AE232F4B6}"/>
              </a:ext>
            </a:extLst>
          </p:cNvPr>
          <p:cNvCxnSpPr>
            <a:cxnSpLocks/>
          </p:cNvCxnSpPr>
          <p:nvPr/>
        </p:nvCxnSpPr>
        <p:spPr>
          <a:xfrm>
            <a:off x="6980518" y="964357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828DF6B-EBE3-C550-33B1-1674C3F1205F}"/>
              </a:ext>
            </a:extLst>
          </p:cNvPr>
          <p:cNvSpPr/>
          <p:nvPr/>
        </p:nvSpPr>
        <p:spPr>
          <a:xfrm>
            <a:off x="6432926" y="2076823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학생회실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91AC961-B279-9A20-30B2-CDB2FB30E665}"/>
              </a:ext>
            </a:extLst>
          </p:cNvPr>
          <p:cNvCxnSpPr>
            <a:cxnSpLocks/>
          </p:cNvCxnSpPr>
          <p:nvPr/>
        </p:nvCxnSpPr>
        <p:spPr>
          <a:xfrm>
            <a:off x="6962588" y="2432423"/>
            <a:ext cx="0" cy="7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3C77B4C-43C9-A947-9663-FD5B0557EBDF}"/>
              </a:ext>
            </a:extLst>
          </p:cNvPr>
          <p:cNvCxnSpPr>
            <a:cxnSpLocks/>
          </p:cNvCxnSpPr>
          <p:nvPr/>
        </p:nvCxnSpPr>
        <p:spPr>
          <a:xfrm>
            <a:off x="6360458" y="2829858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CBC9ED5-0F7A-9BA1-8B91-D52371F4294E}"/>
              </a:ext>
            </a:extLst>
          </p:cNvPr>
          <p:cNvCxnSpPr>
            <a:cxnSpLocks/>
          </p:cNvCxnSpPr>
          <p:nvPr/>
        </p:nvCxnSpPr>
        <p:spPr>
          <a:xfrm>
            <a:off x="6355976" y="282985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E81A231-1F0D-1EA9-B544-E30602FCE991}"/>
              </a:ext>
            </a:extLst>
          </p:cNvPr>
          <p:cNvSpPr/>
          <p:nvPr/>
        </p:nvSpPr>
        <p:spPr>
          <a:xfrm>
            <a:off x="6096000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조합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67C56D5-9617-ED34-0E11-B9D0BB17299D}"/>
              </a:ext>
            </a:extLst>
          </p:cNvPr>
          <p:cNvSpPr/>
          <p:nvPr/>
        </p:nvSpPr>
        <p:spPr>
          <a:xfrm>
            <a:off x="6702612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150847B-26C1-BCBC-B910-B13A638355D0}"/>
              </a:ext>
            </a:extLst>
          </p:cNvPr>
          <p:cNvSpPr/>
          <p:nvPr/>
        </p:nvSpPr>
        <p:spPr>
          <a:xfrm>
            <a:off x="7309224" y="3221318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/>
              <a:t>히로인</a:t>
            </a:r>
            <a:r>
              <a:rPr lang="ko-KR" altLang="en-US" sz="700" dirty="0"/>
              <a:t> </a:t>
            </a:r>
            <a:endParaRPr lang="en-US" altLang="ko-KR" sz="700" dirty="0"/>
          </a:p>
          <a:p>
            <a:pPr algn="ctr"/>
            <a:r>
              <a:rPr lang="ko-KR" altLang="en-US" sz="700" dirty="0" err="1"/>
              <a:t>스탯</a:t>
            </a:r>
            <a:endParaRPr lang="ko-KR" altLang="en-US" sz="7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CD38FB2-C29C-61DF-FD17-60487BA14B8F}"/>
              </a:ext>
            </a:extLst>
          </p:cNvPr>
          <p:cNvCxnSpPr>
            <a:cxnSpLocks/>
          </p:cNvCxnSpPr>
          <p:nvPr/>
        </p:nvCxnSpPr>
        <p:spPr>
          <a:xfrm>
            <a:off x="7569200" y="2823882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6AC6DD6-9623-382D-2FCD-D63FA297D382}"/>
              </a:ext>
            </a:extLst>
          </p:cNvPr>
          <p:cNvCxnSpPr>
            <a:cxnSpLocks/>
          </p:cNvCxnSpPr>
          <p:nvPr/>
        </p:nvCxnSpPr>
        <p:spPr>
          <a:xfrm>
            <a:off x="6959600" y="3579906"/>
            <a:ext cx="0" cy="537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79C8F76-A678-AC71-C3D2-585AE9E319E8}"/>
              </a:ext>
            </a:extLst>
          </p:cNvPr>
          <p:cNvCxnSpPr>
            <a:cxnSpLocks/>
          </p:cNvCxnSpPr>
          <p:nvPr/>
        </p:nvCxnSpPr>
        <p:spPr>
          <a:xfrm>
            <a:off x="6376147" y="4117788"/>
            <a:ext cx="1208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D7E4A1C-342B-0809-605C-FA76D42856FB}"/>
              </a:ext>
            </a:extLst>
          </p:cNvPr>
          <p:cNvCxnSpPr>
            <a:cxnSpLocks/>
          </p:cNvCxnSpPr>
          <p:nvPr/>
        </p:nvCxnSpPr>
        <p:spPr>
          <a:xfrm>
            <a:off x="6371665" y="4117788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58E83E0-A323-3542-ACCC-78A1F55E53D3}"/>
              </a:ext>
            </a:extLst>
          </p:cNvPr>
          <p:cNvCxnSpPr>
            <a:cxnSpLocks/>
          </p:cNvCxnSpPr>
          <p:nvPr/>
        </p:nvCxnSpPr>
        <p:spPr>
          <a:xfrm>
            <a:off x="7584889" y="4111812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0897EB4-6C55-8A12-59C0-B411C2557285}"/>
              </a:ext>
            </a:extLst>
          </p:cNvPr>
          <p:cNvSpPr/>
          <p:nvPr/>
        </p:nvSpPr>
        <p:spPr>
          <a:xfrm>
            <a:off x="6111689" y="4515223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일반 대화</a:t>
            </a:r>
            <a:endParaRPr lang="ko-KR" altLang="en-US" sz="11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5BEFD81-28D7-647E-3574-CAAFAAE08E1E}"/>
              </a:ext>
            </a:extLst>
          </p:cNvPr>
          <p:cNvSpPr/>
          <p:nvPr/>
        </p:nvSpPr>
        <p:spPr>
          <a:xfrm>
            <a:off x="7172513" y="4518403"/>
            <a:ext cx="824751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캐릭터 스토리</a:t>
            </a:r>
            <a:endParaRPr lang="ko-KR" altLang="en-US" sz="11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DF4ED7-F69B-C9AC-F915-9979A3D063F6}"/>
              </a:ext>
            </a:extLst>
          </p:cNvPr>
          <p:cNvSpPr/>
          <p:nvPr/>
        </p:nvSpPr>
        <p:spPr>
          <a:xfrm>
            <a:off x="5889066" y="1685365"/>
            <a:ext cx="2161985" cy="3455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E4E60CF-6BE2-1442-2AF0-4470429DBDBC}"/>
              </a:ext>
            </a:extLst>
          </p:cNvPr>
          <p:cNvSpPr/>
          <p:nvPr/>
        </p:nvSpPr>
        <p:spPr>
          <a:xfrm>
            <a:off x="5465108" y="5257071"/>
            <a:ext cx="2905314" cy="35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스토리가 진행됨에 따라 </a:t>
            </a:r>
            <a:r>
              <a:rPr lang="ko-KR" altLang="en-US" sz="1000" dirty="0" err="1"/>
              <a:t>포스트잇</a:t>
            </a:r>
            <a:r>
              <a:rPr lang="ko-KR" altLang="en-US" sz="1000" dirty="0"/>
              <a:t> 등 연출 추가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A3A1B45-0E03-E6E9-949B-2792A6488F54}"/>
              </a:ext>
            </a:extLst>
          </p:cNvPr>
          <p:cNvCxnSpPr>
            <a:cxnSpLocks/>
          </p:cNvCxnSpPr>
          <p:nvPr/>
        </p:nvCxnSpPr>
        <p:spPr>
          <a:xfrm>
            <a:off x="9595224" y="952253"/>
            <a:ext cx="0" cy="1087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429CFD1-CE1F-D88B-066C-9ADA12D5BCD6}"/>
              </a:ext>
            </a:extLst>
          </p:cNvPr>
          <p:cNvSpPr/>
          <p:nvPr/>
        </p:nvSpPr>
        <p:spPr>
          <a:xfrm>
            <a:off x="9055848" y="2052075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</p:spTree>
    <p:extLst>
      <p:ext uri="{BB962C8B-B14F-4D97-AF65-F5344CB8AC3E}">
        <p14:creationId xmlns:p14="http://schemas.microsoft.com/office/powerpoint/2010/main" val="243743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8383237-EF0B-E5EC-A90A-A7902896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60" y="1323639"/>
            <a:ext cx="6931430" cy="39774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4301E8-CC18-32FF-5084-D9789942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639" y="1563715"/>
            <a:ext cx="2933640" cy="3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3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0CCE58-DE3F-55F0-435F-F7D911C2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73" y="1480721"/>
            <a:ext cx="4772691" cy="3477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3" y="402672"/>
            <a:ext cx="3504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메모장 앱 입장 시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52FD76-54FA-6FEA-6D15-7222B2D518EF}"/>
              </a:ext>
            </a:extLst>
          </p:cNvPr>
          <p:cNvCxnSpPr>
            <a:cxnSpLocks/>
          </p:cNvCxnSpPr>
          <p:nvPr/>
        </p:nvCxnSpPr>
        <p:spPr>
          <a:xfrm flipV="1">
            <a:off x="2617365" y="1828800"/>
            <a:ext cx="4202885" cy="402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552529-388C-61F1-6E31-D4860477CFCA}"/>
              </a:ext>
            </a:extLst>
          </p:cNvPr>
          <p:cNvSpPr/>
          <p:nvPr/>
        </p:nvSpPr>
        <p:spPr>
          <a:xfrm>
            <a:off x="2088859" y="1828800"/>
            <a:ext cx="864066" cy="226503"/>
          </a:xfrm>
          <a:prstGeom prst="rect">
            <a:avLst/>
          </a:prstGeom>
          <a:solidFill>
            <a:srgbClr val="FFF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12</a:t>
            </a:r>
            <a:r>
              <a:rPr lang="ko-KR" altLang="en-US" sz="1200" dirty="0">
                <a:solidFill>
                  <a:schemeClr val="tx1"/>
                </a:solidFill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</a:rPr>
              <a:t>7</a:t>
            </a:r>
            <a:r>
              <a:rPr lang="ko-KR" altLang="en-US" sz="1200" dirty="0">
                <a:solidFill>
                  <a:schemeClr val="tx1"/>
                </a:solidFill>
              </a:rPr>
              <a:t>일 목요일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1F6E3-B323-4BB8-333E-B22879F331CF}"/>
              </a:ext>
            </a:extLst>
          </p:cNvPr>
          <p:cNvSpPr txBox="1"/>
          <p:nvPr/>
        </p:nvSpPr>
        <p:spPr>
          <a:xfrm>
            <a:off x="6912528" y="1636161"/>
            <a:ext cx="3976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 제목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포스트잇이</a:t>
            </a:r>
            <a:r>
              <a:rPr lang="ko-KR" altLang="en-US" sz="1200" dirty="0"/>
              <a:t> 메모가 하나 추가될 때마다 하나씩 생김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모든 </a:t>
            </a:r>
            <a:r>
              <a:rPr lang="ko-KR" altLang="en-US" sz="1200" dirty="0" err="1"/>
              <a:t>포스트잇이</a:t>
            </a:r>
            <a:r>
              <a:rPr lang="ko-KR" altLang="en-US" sz="1200" dirty="0"/>
              <a:t> 사라지며 선택한 제목에 해당하는 내용으로 </a:t>
            </a:r>
            <a:r>
              <a:rPr lang="ko-KR" altLang="en-US" sz="1200" dirty="0" err="1"/>
              <a:t>들어감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&lt;XML =  setting Title&gt;</a:t>
            </a:r>
          </a:p>
        </p:txBody>
      </p:sp>
    </p:spTree>
    <p:extLst>
      <p:ext uri="{BB962C8B-B14F-4D97-AF65-F5344CB8AC3E}">
        <p14:creationId xmlns:p14="http://schemas.microsoft.com/office/powerpoint/2010/main" val="51648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0CCE58-DE3F-55F0-435F-F7D911C2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73" y="1480721"/>
            <a:ext cx="4772691" cy="3477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3" y="402672"/>
            <a:ext cx="3504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메모장 앱 입장 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552529-388C-61F1-6E31-D4860477CFCA}"/>
              </a:ext>
            </a:extLst>
          </p:cNvPr>
          <p:cNvSpPr/>
          <p:nvPr/>
        </p:nvSpPr>
        <p:spPr>
          <a:xfrm>
            <a:off x="2088859" y="1828800"/>
            <a:ext cx="864066" cy="226503"/>
          </a:xfrm>
          <a:prstGeom prst="rect">
            <a:avLst/>
          </a:prstGeom>
          <a:solidFill>
            <a:srgbClr val="FFF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12</a:t>
            </a:r>
            <a:r>
              <a:rPr lang="ko-KR" altLang="en-US" sz="1200" dirty="0">
                <a:solidFill>
                  <a:schemeClr val="tx1"/>
                </a:solidFill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</a:rPr>
              <a:t>7</a:t>
            </a:r>
            <a:r>
              <a:rPr lang="ko-KR" altLang="en-US" sz="1200" dirty="0">
                <a:solidFill>
                  <a:schemeClr val="tx1"/>
                </a:solidFill>
              </a:rPr>
              <a:t>일 목요일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922A9C-E6A8-E892-B3C1-808F598FF5E4}"/>
              </a:ext>
            </a:extLst>
          </p:cNvPr>
          <p:cNvSpPr/>
          <p:nvPr/>
        </p:nvSpPr>
        <p:spPr>
          <a:xfrm>
            <a:off x="889233" y="1568742"/>
            <a:ext cx="4479721" cy="3246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E688AF-4087-6D56-3812-8E11440E6671}"/>
              </a:ext>
            </a:extLst>
          </p:cNvPr>
          <p:cNvCxnSpPr>
            <a:cxnSpLocks/>
          </p:cNvCxnSpPr>
          <p:nvPr/>
        </p:nvCxnSpPr>
        <p:spPr>
          <a:xfrm flipV="1">
            <a:off x="4433581" y="3219276"/>
            <a:ext cx="3057788" cy="209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AAA5B-0031-7A33-C2D5-7446F325F5A5}"/>
              </a:ext>
            </a:extLst>
          </p:cNvPr>
          <p:cNvSpPr txBox="1"/>
          <p:nvPr/>
        </p:nvSpPr>
        <p:spPr>
          <a:xfrm>
            <a:off x="7717872" y="2908639"/>
            <a:ext cx="3976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 내용</a:t>
            </a:r>
            <a:br>
              <a:rPr lang="en-US" altLang="ko-KR" dirty="0"/>
            </a:b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선택한 제목에 해당하는 메모 내용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&lt;XML - &lt;Text&gt; &lt;/Text&gt;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647F8-BA65-1D6E-A07F-B516AA8226B8}"/>
              </a:ext>
            </a:extLst>
          </p:cNvPr>
          <p:cNvSpPr txBox="1"/>
          <p:nvPr/>
        </p:nvSpPr>
        <p:spPr>
          <a:xfrm>
            <a:off x="2039922" y="1825156"/>
            <a:ext cx="21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7</a:t>
            </a:r>
            <a:r>
              <a:rPr lang="ko-KR" altLang="en-US" dirty="0"/>
              <a:t>일 목요일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183AC14-ACB9-40B2-C6BF-846FF7A0FB53}"/>
              </a:ext>
            </a:extLst>
          </p:cNvPr>
          <p:cNvCxnSpPr>
            <a:cxnSpLocks/>
          </p:cNvCxnSpPr>
          <p:nvPr/>
        </p:nvCxnSpPr>
        <p:spPr>
          <a:xfrm flipV="1">
            <a:off x="3814519" y="1254154"/>
            <a:ext cx="2881619" cy="687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78D07A-2AAC-E5DA-101C-EC985B3FF266}"/>
              </a:ext>
            </a:extLst>
          </p:cNvPr>
          <p:cNvSpPr txBox="1"/>
          <p:nvPr/>
        </p:nvSpPr>
        <p:spPr>
          <a:xfrm>
            <a:off x="6838427" y="1106858"/>
            <a:ext cx="3976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 제목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선택한 제목에 해당하는 메모 </a:t>
            </a:r>
            <a:r>
              <a:rPr lang="ko-KR" altLang="en-US" sz="1200" dirty="0" err="1"/>
              <a:t>제옥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1A1E5-E87B-CD67-6512-766E5BF0DBA6}"/>
              </a:ext>
            </a:extLst>
          </p:cNvPr>
          <p:cNvSpPr txBox="1"/>
          <p:nvPr/>
        </p:nvSpPr>
        <p:spPr>
          <a:xfrm>
            <a:off x="922144" y="2281870"/>
            <a:ext cx="3901526" cy="189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집에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돌아왔는데도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아직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실감이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안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난다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미지라는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이름의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괴물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그걸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사냥하는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우리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학교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학생회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거기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가입한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나까지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엄청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실감나는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악몽을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꾼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것만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같다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지금이라도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깨어나면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 err="1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뭐야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꿈이었구나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하고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웃을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수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있을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것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같은데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졸려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죽을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것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같은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걸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보면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꿈은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아니겠지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꿈속에서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졸리진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않으니까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marL="13970" indent="113030" algn="just" fontAlgn="base" latinLnBrk="1">
              <a:lnSpc>
                <a:spcPct val="140000"/>
              </a:lnSpc>
              <a:spcAft>
                <a:spcPts val="800"/>
              </a:spcAft>
            </a:pP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모르겠다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일단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자고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일어나서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함초롬바탕"/>
                <a:cs typeface="굴림" panose="020B0600000101010101" pitchFamily="50" charset="-127"/>
              </a:rPr>
              <a:t> </a:t>
            </a:r>
            <a:r>
              <a:rPr lang="ko-KR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생각하자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함초롬바탕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29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3" y="402672"/>
            <a:ext cx="203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DC88D-F4BD-10C5-87FC-F474494DAAA3}"/>
              </a:ext>
            </a:extLst>
          </p:cNvPr>
          <p:cNvSpPr txBox="1"/>
          <p:nvPr/>
        </p:nvSpPr>
        <p:spPr>
          <a:xfrm>
            <a:off x="796019" y="1526128"/>
            <a:ext cx="56557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메모장은 </a:t>
            </a:r>
            <a:r>
              <a:rPr lang="en-US" altLang="ko-KR" dirty="0"/>
              <a:t>XML</a:t>
            </a:r>
            <a:r>
              <a:rPr lang="ko-KR" altLang="en-US" dirty="0"/>
              <a:t>의 </a:t>
            </a:r>
            <a:r>
              <a:rPr lang="en-US" altLang="ko-KR" dirty="0"/>
              <a:t>Date ID</a:t>
            </a:r>
            <a:r>
              <a:rPr lang="ko-KR" altLang="en-US" dirty="0"/>
              <a:t>의 날에 생성됨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sz="1200" dirty="0"/>
              <a:t> 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760F46-EDC0-0BE5-8CD9-C0E687B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19" y="2106653"/>
            <a:ext cx="4944165" cy="153373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5E9A5F-49B2-A557-C142-B88E0C1E469F}"/>
              </a:ext>
            </a:extLst>
          </p:cNvPr>
          <p:cNvSpPr/>
          <p:nvPr/>
        </p:nvSpPr>
        <p:spPr>
          <a:xfrm>
            <a:off x="3640508" y="2873522"/>
            <a:ext cx="1157995" cy="254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761BA-CDC9-12B2-C043-33ABA851DC58}"/>
              </a:ext>
            </a:extLst>
          </p:cNvPr>
          <p:cNvCxnSpPr/>
          <p:nvPr/>
        </p:nvCxnSpPr>
        <p:spPr>
          <a:xfrm>
            <a:off x="4722285" y="3060649"/>
            <a:ext cx="864066" cy="437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4A14C4-A034-B915-B995-F3D049FE9E71}"/>
              </a:ext>
            </a:extLst>
          </p:cNvPr>
          <p:cNvSpPr txBox="1"/>
          <p:nvPr/>
        </p:nvSpPr>
        <p:spPr>
          <a:xfrm>
            <a:off x="5740183" y="3429000"/>
            <a:ext cx="29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날에 메모가 생성이 됨</a:t>
            </a:r>
          </a:p>
        </p:txBody>
      </p:sp>
    </p:spTree>
    <p:extLst>
      <p:ext uri="{BB962C8B-B14F-4D97-AF65-F5344CB8AC3E}">
        <p14:creationId xmlns:p14="http://schemas.microsoft.com/office/powerpoint/2010/main" val="341023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41DBC7-6110-C6C9-7FB0-CB9B5E9D5D86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595215" y="1592728"/>
            <a:ext cx="11952" cy="2447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A6C67D-09CE-2E14-B973-91B678F003A3}"/>
              </a:ext>
            </a:extLst>
          </p:cNvPr>
          <p:cNvSpPr/>
          <p:nvPr/>
        </p:nvSpPr>
        <p:spPr>
          <a:xfrm>
            <a:off x="1474625" y="827741"/>
            <a:ext cx="2372659" cy="484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Story Dialogue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EE76D5-1BA9-BF9E-E4CE-665D613240C0}"/>
              </a:ext>
            </a:extLst>
          </p:cNvPr>
          <p:cNvSpPr/>
          <p:nvPr/>
        </p:nvSpPr>
        <p:spPr>
          <a:xfrm>
            <a:off x="1474625" y="1311835"/>
            <a:ext cx="2372660" cy="364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스토리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읽기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771BC4-5858-8BCE-3C70-F1451578AF3E}"/>
              </a:ext>
            </a:extLst>
          </p:cNvPr>
          <p:cNvSpPr/>
          <p:nvPr/>
        </p:nvSpPr>
        <p:spPr>
          <a:xfrm>
            <a:off x="1420837" y="4040097"/>
            <a:ext cx="2372659" cy="484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 진입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8091D7-5A83-38FD-4AD0-F978D73A82FA}"/>
              </a:ext>
            </a:extLst>
          </p:cNvPr>
          <p:cNvSpPr/>
          <p:nvPr/>
        </p:nvSpPr>
        <p:spPr>
          <a:xfrm>
            <a:off x="1420837" y="4524191"/>
            <a:ext cx="2372660" cy="364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행동력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+ 3…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0A52942-D08F-1796-7C96-231FCFBF8070}"/>
              </a:ext>
            </a:extLst>
          </p:cNvPr>
          <p:cNvCxnSpPr>
            <a:cxnSpLocks/>
          </p:cNvCxnSpPr>
          <p:nvPr/>
        </p:nvCxnSpPr>
        <p:spPr>
          <a:xfrm>
            <a:off x="2607167" y="3358778"/>
            <a:ext cx="4092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368B55-45D1-D9C6-8F95-B41BD588E9AE}"/>
              </a:ext>
            </a:extLst>
          </p:cNvPr>
          <p:cNvSpPr txBox="1"/>
          <p:nvPr/>
        </p:nvSpPr>
        <p:spPr>
          <a:xfrm>
            <a:off x="2812642" y="3033060"/>
            <a:ext cx="3681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스토리가 끝났을 때 추가되는 메시지가 있다면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9D1EABA-BA80-C0CB-3829-ACD2040D578A}"/>
              </a:ext>
            </a:extLst>
          </p:cNvPr>
          <p:cNvSpPr/>
          <p:nvPr/>
        </p:nvSpPr>
        <p:spPr>
          <a:xfrm>
            <a:off x="6711576" y="3146615"/>
            <a:ext cx="2372659" cy="484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 진입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CC2BC6-C7AD-01BD-0A63-45157E76D701}"/>
              </a:ext>
            </a:extLst>
          </p:cNvPr>
          <p:cNvSpPr/>
          <p:nvPr/>
        </p:nvSpPr>
        <p:spPr>
          <a:xfrm>
            <a:off x="6711576" y="3630709"/>
            <a:ext cx="2372660" cy="409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행동력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+ 3…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휴대폰에 메시지 추가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4BF39-0903-17D2-7470-5A4F92F4C73A}"/>
              </a:ext>
            </a:extLst>
          </p:cNvPr>
          <p:cNvSpPr txBox="1"/>
          <p:nvPr/>
        </p:nvSpPr>
        <p:spPr>
          <a:xfrm>
            <a:off x="1210234" y="5744598"/>
            <a:ext cx="837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- 1w_main_story_1     </a:t>
            </a:r>
            <a:r>
              <a:rPr lang="ko-KR" altLang="en-US" dirty="0"/>
              <a:t>가 하나 끝날 때 마다 메시지가 추가되는지 체크 필요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568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3" y="402672"/>
            <a:ext cx="2695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메시지 입장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1C60E-2817-7533-75FB-3E9C6B9C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3" y="1329763"/>
            <a:ext cx="2393658" cy="50172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841A8A-43C6-1542-BE86-4EA7CA83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66" y="5220597"/>
            <a:ext cx="438211" cy="276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0B86A-4252-D7C4-17AB-E02AC7428269}"/>
              </a:ext>
            </a:extLst>
          </p:cNvPr>
          <p:cNvSpPr txBox="1"/>
          <p:nvPr/>
        </p:nvSpPr>
        <p:spPr>
          <a:xfrm>
            <a:off x="3827191" y="5307906"/>
            <a:ext cx="536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메시지 스크립트를 보지 않았을 때 숫자 </a:t>
            </a:r>
            <a:r>
              <a:rPr lang="en-US" altLang="ko-KR" dirty="0"/>
              <a:t>[1] </a:t>
            </a:r>
            <a:r>
              <a:rPr lang="ko-KR" altLang="en-US" dirty="0"/>
              <a:t>표시</a:t>
            </a:r>
            <a:endParaRPr lang="en-US" altLang="ko-KR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무조껀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로 표시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메시지를 읽었다면 없음</a:t>
            </a:r>
            <a:endParaRPr lang="en-US" altLang="ko-KR" sz="12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BA437A-7D62-43F2-AAAD-A2045A35099F}"/>
              </a:ext>
            </a:extLst>
          </p:cNvPr>
          <p:cNvCxnSpPr>
            <a:cxnSpLocks/>
          </p:cNvCxnSpPr>
          <p:nvPr/>
        </p:nvCxnSpPr>
        <p:spPr>
          <a:xfrm>
            <a:off x="2009521" y="5357959"/>
            <a:ext cx="1769138" cy="140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70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3" y="402672"/>
            <a:ext cx="3504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메세지</a:t>
            </a:r>
            <a:r>
              <a:rPr lang="ko-KR" altLang="en-US" sz="3200" dirty="0"/>
              <a:t> 입장 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1F6E3-B323-4BB8-333E-B22879F331CF}"/>
              </a:ext>
            </a:extLst>
          </p:cNvPr>
          <p:cNvSpPr txBox="1"/>
          <p:nvPr/>
        </p:nvSpPr>
        <p:spPr>
          <a:xfrm>
            <a:off x="5376575" y="2329432"/>
            <a:ext cx="31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이름 및 상태 </a:t>
            </a:r>
            <a:r>
              <a:rPr lang="ko-KR" altLang="en-US" dirty="0" err="1"/>
              <a:t>메세지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240782-0955-37AA-3132-61863C215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5" y="1098279"/>
            <a:ext cx="2525642" cy="52308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476D31-2C36-096A-D8D4-0DA1959F6830}"/>
              </a:ext>
            </a:extLst>
          </p:cNvPr>
          <p:cNvSpPr/>
          <p:nvPr/>
        </p:nvSpPr>
        <p:spPr>
          <a:xfrm>
            <a:off x="1697318" y="2599765"/>
            <a:ext cx="657411" cy="35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7A166F-1D8C-E14C-09D9-2571B9516E43}"/>
              </a:ext>
            </a:extLst>
          </p:cNvPr>
          <p:cNvCxnSpPr>
            <a:cxnSpLocks/>
          </p:cNvCxnSpPr>
          <p:nvPr/>
        </p:nvCxnSpPr>
        <p:spPr>
          <a:xfrm flipV="1">
            <a:off x="2221685" y="2567949"/>
            <a:ext cx="3057788" cy="209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C59140-233A-3DFF-76DE-F5ED89A549B3}"/>
              </a:ext>
            </a:extLst>
          </p:cNvPr>
          <p:cNvSpPr/>
          <p:nvPr/>
        </p:nvSpPr>
        <p:spPr>
          <a:xfrm>
            <a:off x="1198283" y="3249706"/>
            <a:ext cx="1664446" cy="2344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FCE68C-843D-ABC3-D1D7-889FD99FCEB9}"/>
              </a:ext>
            </a:extLst>
          </p:cNvPr>
          <p:cNvCxnSpPr>
            <a:cxnSpLocks/>
          </p:cNvCxnSpPr>
          <p:nvPr/>
        </p:nvCxnSpPr>
        <p:spPr>
          <a:xfrm flipV="1">
            <a:off x="2589238" y="3591859"/>
            <a:ext cx="2622244" cy="270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EF7E2-22B0-28E1-135C-59EDCF14271F}"/>
              </a:ext>
            </a:extLst>
          </p:cNvPr>
          <p:cNvSpPr txBox="1"/>
          <p:nvPr/>
        </p:nvSpPr>
        <p:spPr>
          <a:xfrm>
            <a:off x="5279473" y="3407193"/>
            <a:ext cx="31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히로인</a:t>
            </a:r>
            <a:r>
              <a:rPr lang="ko-KR" altLang="en-US" dirty="0"/>
              <a:t> 이름 및 상태 </a:t>
            </a:r>
            <a:r>
              <a:rPr lang="ko-KR" altLang="en-US" dirty="0" err="1"/>
              <a:t>메세지</a:t>
            </a:r>
            <a:endParaRPr lang="en-US" altLang="ko-KR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A79589-CF6A-A9D3-2012-246FA7BE46F1}"/>
              </a:ext>
            </a:extLst>
          </p:cNvPr>
          <p:cNvSpPr/>
          <p:nvPr/>
        </p:nvSpPr>
        <p:spPr>
          <a:xfrm>
            <a:off x="1264024" y="2095501"/>
            <a:ext cx="657411" cy="35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A9C4D-ED1D-C390-41CE-5643E96331C5}"/>
              </a:ext>
            </a:extLst>
          </p:cNvPr>
          <p:cNvCxnSpPr>
            <a:cxnSpLocks/>
          </p:cNvCxnSpPr>
          <p:nvPr/>
        </p:nvCxnSpPr>
        <p:spPr>
          <a:xfrm flipV="1">
            <a:off x="1854133" y="1583546"/>
            <a:ext cx="3004738" cy="586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7B4083-F2DF-5E31-6995-F16BC549953E}"/>
              </a:ext>
            </a:extLst>
          </p:cNvPr>
          <p:cNvSpPr txBox="1"/>
          <p:nvPr/>
        </p:nvSpPr>
        <p:spPr>
          <a:xfrm>
            <a:off x="4805822" y="1260380"/>
            <a:ext cx="31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</a:t>
            </a:r>
            <a:r>
              <a:rPr lang="en-US" altLang="ko-KR" dirty="0"/>
              <a:t>. </a:t>
            </a:r>
            <a:r>
              <a:rPr lang="ko-KR" altLang="en-US" dirty="0" err="1"/>
              <a:t>친구창</a:t>
            </a:r>
            <a:endParaRPr lang="en-US" altLang="ko-KR" dirty="0"/>
          </a:p>
          <a:p>
            <a:r>
              <a:rPr lang="ko-KR" altLang="en-US" dirty="0"/>
              <a:t>우</a:t>
            </a:r>
            <a:r>
              <a:rPr lang="en-US" altLang="ko-KR" dirty="0"/>
              <a:t>. </a:t>
            </a:r>
            <a:r>
              <a:rPr lang="ko-KR" altLang="en-US" dirty="0"/>
              <a:t>그룹 채팅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197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7122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4BB5B70-A7E6-5DCD-B9B0-E4151FC54BA9}"/>
              </a:ext>
            </a:extLst>
          </p:cNvPr>
          <p:cNvSpPr/>
          <p:nvPr/>
        </p:nvSpPr>
        <p:spPr>
          <a:xfrm>
            <a:off x="4673600" y="2587812"/>
            <a:ext cx="1153459" cy="472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학생회실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8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2" y="402672"/>
            <a:ext cx="484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안읽은</a:t>
            </a:r>
            <a:r>
              <a:rPr lang="ko-KR" altLang="en-US" sz="3200" dirty="0"/>
              <a:t> 메시지가 있을 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1F6E3-B323-4BB8-333E-B22879F331CF}"/>
              </a:ext>
            </a:extLst>
          </p:cNvPr>
          <p:cNvSpPr txBox="1"/>
          <p:nvPr/>
        </p:nvSpPr>
        <p:spPr>
          <a:xfrm>
            <a:off x="5203257" y="1552491"/>
            <a:ext cx="3104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방 종류 </a:t>
            </a:r>
            <a:endParaRPr lang="en-US" altLang="ko-KR" sz="1200" dirty="0"/>
          </a:p>
          <a:p>
            <a:r>
              <a:rPr lang="en-US" altLang="ko-KR" sz="1200" dirty="0"/>
              <a:t>- (</a:t>
            </a:r>
            <a:r>
              <a:rPr lang="ko-KR" altLang="en-US" sz="1200" dirty="0" err="1"/>
              <a:t>채아람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한소원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고은혜</a:t>
            </a:r>
            <a:r>
              <a:rPr lang="en-US" altLang="ko-KR" sz="1200" dirty="0"/>
              <a:t>, </a:t>
            </a:r>
            <a:r>
              <a:rPr lang="ko-KR" altLang="en-US" sz="1200" dirty="0"/>
              <a:t>학생회 방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총 </a:t>
            </a:r>
            <a:r>
              <a:rPr lang="en-US" altLang="ko-KR" sz="1200" dirty="0"/>
              <a:t>4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/>
              <a:t>Xml _ Room </a:t>
            </a:r>
            <a:r>
              <a:rPr lang="ko-KR" altLang="en-US" sz="1200" dirty="0"/>
              <a:t>으로 분류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EF7E2-22B0-28E1-135C-59EDCF14271F}"/>
              </a:ext>
            </a:extLst>
          </p:cNvPr>
          <p:cNvSpPr txBox="1"/>
          <p:nvPr/>
        </p:nvSpPr>
        <p:spPr>
          <a:xfrm>
            <a:off x="5130061" y="3431295"/>
            <a:ext cx="536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메시지 스크립트를 보지 않았을 때 숫자 </a:t>
            </a:r>
            <a:r>
              <a:rPr lang="en-US" altLang="ko-KR" dirty="0"/>
              <a:t>[1] </a:t>
            </a:r>
            <a:r>
              <a:rPr lang="ko-KR" altLang="en-US" dirty="0"/>
              <a:t>표시</a:t>
            </a:r>
            <a:endParaRPr lang="en-US" altLang="ko-KR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무조껀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로 표시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메시지를 읽었다면 없음</a:t>
            </a:r>
            <a:endParaRPr lang="en-US" altLang="ko-KR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BB654D-CAC1-7DB9-73D6-E06E4D40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36" y="1186944"/>
            <a:ext cx="2504967" cy="52059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476D31-2C36-096A-D8D4-0DA1959F6830}"/>
              </a:ext>
            </a:extLst>
          </p:cNvPr>
          <p:cNvSpPr/>
          <p:nvPr/>
        </p:nvSpPr>
        <p:spPr>
          <a:xfrm>
            <a:off x="1187018" y="2598379"/>
            <a:ext cx="2291288" cy="2314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7A166F-1D8C-E14C-09D9-2571B9516E43}"/>
              </a:ext>
            </a:extLst>
          </p:cNvPr>
          <p:cNvCxnSpPr>
            <a:cxnSpLocks/>
          </p:cNvCxnSpPr>
          <p:nvPr/>
        </p:nvCxnSpPr>
        <p:spPr>
          <a:xfrm flipV="1">
            <a:off x="2988185" y="1759906"/>
            <a:ext cx="2141876" cy="1308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B56676-359B-4E3D-28EA-F748C5193EB7}"/>
              </a:ext>
            </a:extLst>
          </p:cNvPr>
          <p:cNvSpPr/>
          <p:nvPr/>
        </p:nvSpPr>
        <p:spPr>
          <a:xfrm>
            <a:off x="3003126" y="3370838"/>
            <a:ext cx="361627" cy="221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FCE68C-843D-ABC3-D1D7-889FD99FCEB9}"/>
              </a:ext>
            </a:extLst>
          </p:cNvPr>
          <p:cNvCxnSpPr>
            <a:cxnSpLocks/>
          </p:cNvCxnSpPr>
          <p:nvPr/>
        </p:nvCxnSpPr>
        <p:spPr>
          <a:xfrm>
            <a:off x="3312391" y="3481348"/>
            <a:ext cx="1769138" cy="140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8E37A-6289-6252-FD68-072245B8DAAB}"/>
              </a:ext>
            </a:extLst>
          </p:cNvPr>
          <p:cNvSpPr/>
          <p:nvPr/>
        </p:nvSpPr>
        <p:spPr>
          <a:xfrm>
            <a:off x="3063172" y="3697213"/>
            <a:ext cx="301581" cy="221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3C04AE-25B7-303A-DE68-E9B520DF8105}"/>
              </a:ext>
            </a:extLst>
          </p:cNvPr>
          <p:cNvCxnSpPr>
            <a:cxnSpLocks/>
          </p:cNvCxnSpPr>
          <p:nvPr/>
        </p:nvCxnSpPr>
        <p:spPr>
          <a:xfrm>
            <a:off x="3276532" y="3879877"/>
            <a:ext cx="1598052" cy="1087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1539C9-FBA4-D3DB-D989-13E15A024A29}"/>
              </a:ext>
            </a:extLst>
          </p:cNvPr>
          <p:cNvSpPr txBox="1"/>
          <p:nvPr/>
        </p:nvSpPr>
        <p:spPr>
          <a:xfrm>
            <a:off x="4932117" y="4815361"/>
            <a:ext cx="536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메시지 온 날짜는 있으면 </a:t>
            </a:r>
            <a:r>
              <a:rPr lang="ko-KR" altLang="en-US" dirty="0" err="1"/>
              <a:t>힘들어짐</a:t>
            </a:r>
            <a:r>
              <a:rPr lang="ko-KR" altLang="en-US" dirty="0"/>
              <a:t> 없애는 걸로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626F0F-21BE-9E64-1454-BC37F88069B0}"/>
              </a:ext>
            </a:extLst>
          </p:cNvPr>
          <p:cNvSpPr/>
          <p:nvPr/>
        </p:nvSpPr>
        <p:spPr>
          <a:xfrm>
            <a:off x="1715145" y="4410081"/>
            <a:ext cx="1348027" cy="170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1DAA818-7604-924A-AF91-355875C9B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003126" y="4562179"/>
            <a:ext cx="1708584" cy="1234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0874B2-B938-DFD7-F023-BE4A0EFC9A2F}"/>
              </a:ext>
            </a:extLst>
          </p:cNvPr>
          <p:cNvSpPr txBox="1"/>
          <p:nvPr/>
        </p:nvSpPr>
        <p:spPr>
          <a:xfrm>
            <a:off x="4711710" y="5611753"/>
            <a:ext cx="536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 </a:t>
            </a:r>
            <a:r>
              <a:rPr lang="en-US" altLang="ko-KR" dirty="0"/>
              <a:t>20</a:t>
            </a:r>
            <a:r>
              <a:rPr lang="ko-KR" altLang="en-US" dirty="0" err="1"/>
              <a:t>자까지만</a:t>
            </a:r>
            <a:r>
              <a:rPr lang="ko-KR" altLang="en-US" dirty="0"/>
              <a:t> 표현 그 이후 </a:t>
            </a:r>
            <a:r>
              <a:rPr lang="en-US" altLang="ko-KR" dirty="0"/>
              <a:t>[…]</a:t>
            </a:r>
            <a:r>
              <a:rPr lang="ko-KR" altLang="en-US" dirty="0"/>
              <a:t>으로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7166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14A6F8-744B-8B16-BA33-5A81DF96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3" y="237399"/>
            <a:ext cx="11037794" cy="29707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717C5E-F030-2CD6-020A-44328A8DDE08}"/>
              </a:ext>
            </a:extLst>
          </p:cNvPr>
          <p:cNvSpPr/>
          <p:nvPr/>
        </p:nvSpPr>
        <p:spPr>
          <a:xfrm>
            <a:off x="1476188" y="1776570"/>
            <a:ext cx="1302871" cy="333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FB70F06-E1E6-8575-3ADD-1294768A5F6B}"/>
              </a:ext>
            </a:extLst>
          </p:cNvPr>
          <p:cNvCxnSpPr/>
          <p:nvPr/>
        </p:nvCxnSpPr>
        <p:spPr>
          <a:xfrm>
            <a:off x="2037976" y="2032000"/>
            <a:ext cx="179295" cy="117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58E5B5-C548-303C-FAF6-2875C62C1B17}"/>
              </a:ext>
            </a:extLst>
          </p:cNvPr>
          <p:cNvSpPr txBox="1"/>
          <p:nvPr/>
        </p:nvSpPr>
        <p:spPr>
          <a:xfrm>
            <a:off x="1840753" y="3429000"/>
            <a:ext cx="2300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타입</a:t>
            </a:r>
            <a:endParaRPr lang="en-US" altLang="ko-KR" dirty="0"/>
          </a:p>
          <a:p>
            <a:r>
              <a:rPr lang="en-US" altLang="ko-KR" dirty="0"/>
              <a:t>0 – </a:t>
            </a:r>
            <a:r>
              <a:rPr lang="ko-KR" altLang="en-US" dirty="0"/>
              <a:t>텍스트</a:t>
            </a:r>
            <a:endParaRPr lang="en-US" altLang="ko-KR" dirty="0"/>
          </a:p>
          <a:p>
            <a:r>
              <a:rPr lang="en-US" altLang="ko-KR" dirty="0"/>
              <a:t>1 –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2 - </a:t>
            </a:r>
            <a:r>
              <a:rPr lang="ko-KR" altLang="en-US" dirty="0"/>
              <a:t>선택지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7C6D55-EDB7-54D8-FC2F-6D130724AF0B}"/>
              </a:ext>
            </a:extLst>
          </p:cNvPr>
          <p:cNvSpPr/>
          <p:nvPr/>
        </p:nvSpPr>
        <p:spPr>
          <a:xfrm>
            <a:off x="2838823" y="1776570"/>
            <a:ext cx="2743201" cy="333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5AB1C10-98C3-B04D-E1D3-A8E5FE0A7F80}"/>
              </a:ext>
            </a:extLst>
          </p:cNvPr>
          <p:cNvCxnSpPr>
            <a:cxnSpLocks/>
          </p:cNvCxnSpPr>
          <p:nvPr/>
        </p:nvCxnSpPr>
        <p:spPr>
          <a:xfrm>
            <a:off x="4828987" y="2031999"/>
            <a:ext cx="89648" cy="1312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52033E-8C6F-2CC3-4115-927D7F81F62A}"/>
              </a:ext>
            </a:extLst>
          </p:cNvPr>
          <p:cNvSpPr txBox="1"/>
          <p:nvPr/>
        </p:nvSpPr>
        <p:spPr>
          <a:xfrm>
            <a:off x="3481294" y="3513870"/>
            <a:ext cx="30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채팅방</a:t>
            </a:r>
            <a:r>
              <a:rPr lang="ko-KR" altLang="en-US" dirty="0"/>
              <a:t> 에서 누가 말하는지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7933BC-3A25-4F64-16B6-E0D93D3530F9}"/>
              </a:ext>
            </a:extLst>
          </p:cNvPr>
          <p:cNvSpPr/>
          <p:nvPr/>
        </p:nvSpPr>
        <p:spPr>
          <a:xfrm>
            <a:off x="5596962" y="1776570"/>
            <a:ext cx="4622803" cy="333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6F031CC-3142-D62B-D77B-587A438C450D}"/>
              </a:ext>
            </a:extLst>
          </p:cNvPr>
          <p:cNvCxnSpPr>
            <a:cxnSpLocks/>
          </p:cNvCxnSpPr>
          <p:nvPr/>
        </p:nvCxnSpPr>
        <p:spPr>
          <a:xfrm>
            <a:off x="8256492" y="2048886"/>
            <a:ext cx="164355" cy="138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F8F5EB-C16A-BA1D-FF28-EB018500C771}"/>
              </a:ext>
            </a:extLst>
          </p:cNvPr>
          <p:cNvSpPr txBox="1"/>
          <p:nvPr/>
        </p:nvSpPr>
        <p:spPr>
          <a:xfrm>
            <a:off x="7530353" y="3514765"/>
            <a:ext cx="30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어느 </a:t>
            </a:r>
            <a:r>
              <a:rPr lang="ko-KR" altLang="en-US" dirty="0" err="1"/>
              <a:t>채팅방인지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3965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F9167C-5484-636B-CFB4-5F34CC9EC156}"/>
              </a:ext>
            </a:extLst>
          </p:cNvPr>
          <p:cNvSpPr txBox="1"/>
          <p:nvPr/>
        </p:nvSpPr>
        <p:spPr>
          <a:xfrm>
            <a:off x="723172" y="402672"/>
            <a:ext cx="484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메시지 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1F6E3-B323-4BB8-333E-B22879F331CF}"/>
              </a:ext>
            </a:extLst>
          </p:cNvPr>
          <p:cNvSpPr txBox="1"/>
          <p:nvPr/>
        </p:nvSpPr>
        <p:spPr>
          <a:xfrm>
            <a:off x="4964198" y="1988404"/>
            <a:ext cx="310403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종류</a:t>
            </a:r>
            <a:endParaRPr lang="en-US" altLang="ko-KR" dirty="0"/>
          </a:p>
          <a:p>
            <a:r>
              <a:rPr lang="en-US" altLang="ko-KR" sz="1100" dirty="0"/>
              <a:t>0. </a:t>
            </a:r>
            <a:r>
              <a:rPr lang="ko-KR" altLang="en-US" sz="1100" dirty="0"/>
              <a:t>텍스트</a:t>
            </a:r>
            <a:endParaRPr lang="en-US" altLang="ko-KR" sz="1100" dirty="0"/>
          </a:p>
          <a:p>
            <a:r>
              <a:rPr lang="en-US" altLang="ko-KR" sz="1100" dirty="0"/>
              <a:t>1. </a:t>
            </a:r>
            <a:r>
              <a:rPr lang="ko-KR" altLang="en-US" sz="1100" dirty="0"/>
              <a:t>이미지</a:t>
            </a:r>
            <a:r>
              <a:rPr lang="en-US" altLang="ko-KR" sz="1100" dirty="0"/>
              <a:t>(</a:t>
            </a:r>
            <a:r>
              <a:rPr lang="ko-KR" altLang="en-US" sz="1100" dirty="0"/>
              <a:t>이모티콘 포함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2. </a:t>
            </a:r>
            <a:r>
              <a:rPr lang="ko-KR" altLang="en-US" sz="1100" dirty="0"/>
              <a:t>선택지</a:t>
            </a:r>
            <a:endParaRPr lang="en-US" altLang="ko-KR" sz="1100" dirty="0"/>
          </a:p>
          <a:p>
            <a:pPr marL="342900" indent="-342900">
              <a:buAutoNum type="arabicPeriod"/>
            </a:pPr>
            <a:endParaRPr lang="en-US" altLang="ko-KR" sz="1100" dirty="0"/>
          </a:p>
          <a:p>
            <a:r>
              <a:rPr lang="en-US" altLang="ko-KR" sz="1100" dirty="0"/>
              <a:t>Xml _ Setting Type </a:t>
            </a:r>
            <a:r>
              <a:rPr lang="ko-KR" altLang="en-US" sz="1100" dirty="0"/>
              <a:t>으로 분류</a:t>
            </a:r>
            <a:endParaRPr lang="en-US" altLang="ko-KR" sz="11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3F69962-71D4-FC72-A7E1-3DFBFE0F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36" y="1190118"/>
            <a:ext cx="2466714" cy="520274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96E4250-953C-76D7-AA18-34B4439276BC}"/>
              </a:ext>
            </a:extLst>
          </p:cNvPr>
          <p:cNvCxnSpPr>
            <a:cxnSpLocks/>
          </p:cNvCxnSpPr>
          <p:nvPr/>
        </p:nvCxnSpPr>
        <p:spPr>
          <a:xfrm flipV="1">
            <a:off x="2432374" y="2641600"/>
            <a:ext cx="2291288" cy="676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86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4BB5B70-A7E6-5DCD-B9B0-E4151FC54BA9}"/>
              </a:ext>
            </a:extLst>
          </p:cNvPr>
          <p:cNvSpPr/>
          <p:nvPr/>
        </p:nvSpPr>
        <p:spPr>
          <a:xfrm>
            <a:off x="4583953" y="2623672"/>
            <a:ext cx="1153459" cy="472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학생회실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CE76C7C-E95B-00DB-3F60-4E01D4156193}"/>
              </a:ext>
            </a:extLst>
          </p:cNvPr>
          <p:cNvCxnSpPr>
            <a:cxnSpLocks/>
          </p:cNvCxnSpPr>
          <p:nvPr/>
        </p:nvCxnSpPr>
        <p:spPr>
          <a:xfrm flipH="1" flipV="1">
            <a:off x="1168375" y="4220123"/>
            <a:ext cx="630543" cy="63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011F00-63A1-7953-9027-B6412F754D2F}"/>
              </a:ext>
            </a:extLst>
          </p:cNvPr>
          <p:cNvSpPr txBox="1"/>
          <p:nvPr/>
        </p:nvSpPr>
        <p:spPr>
          <a:xfrm>
            <a:off x="387361" y="4013167"/>
            <a:ext cx="8845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휴대폰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  <a:endParaRPr lang="en-US" altLang="ko-KR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45221-600C-CEF7-4819-9DCF7056CB4E}"/>
              </a:ext>
            </a:extLst>
          </p:cNvPr>
          <p:cNvSpPr txBox="1"/>
          <p:nvPr/>
        </p:nvSpPr>
        <p:spPr>
          <a:xfrm>
            <a:off x="10659035" y="313062"/>
            <a:ext cx="131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다음날로 버튼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36C45E-607C-FB52-23D5-9132725268B0}"/>
              </a:ext>
            </a:extLst>
          </p:cNvPr>
          <p:cNvCxnSpPr>
            <a:cxnSpLocks/>
          </p:cNvCxnSpPr>
          <p:nvPr/>
        </p:nvCxnSpPr>
        <p:spPr>
          <a:xfrm flipV="1">
            <a:off x="10414026" y="620839"/>
            <a:ext cx="654398" cy="602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4E42E95-7324-D81B-9D38-6B19E1373098}"/>
              </a:ext>
            </a:extLst>
          </p:cNvPr>
          <p:cNvCxnSpPr>
            <a:cxnSpLocks/>
          </p:cNvCxnSpPr>
          <p:nvPr/>
        </p:nvCxnSpPr>
        <p:spPr>
          <a:xfrm>
            <a:off x="5528261" y="3013007"/>
            <a:ext cx="567738" cy="749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9E31485-0040-AAA8-2737-6CC8EDE155BD}"/>
              </a:ext>
            </a:extLst>
          </p:cNvPr>
          <p:cNvSpPr txBox="1"/>
          <p:nvPr/>
        </p:nvSpPr>
        <p:spPr>
          <a:xfrm>
            <a:off x="5640849" y="3765258"/>
            <a:ext cx="147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학생회실 버튼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아이콘 형식</a:t>
            </a:r>
            <a:endParaRPr lang="en-US" altLang="ko-KR" sz="900" dirty="0"/>
          </a:p>
          <a:p>
            <a:pPr marL="285750" indent="-2857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158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849B82B-4C3E-636C-896E-FD2813D30BFE}"/>
              </a:ext>
            </a:extLst>
          </p:cNvPr>
          <p:cNvSpPr/>
          <p:nvPr/>
        </p:nvSpPr>
        <p:spPr>
          <a:xfrm>
            <a:off x="5878796" y="1151336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A68D1B-0366-4E41-A3DB-AECB2A5AEB03}"/>
              </a:ext>
            </a:extLst>
          </p:cNvPr>
          <p:cNvSpPr/>
          <p:nvPr/>
        </p:nvSpPr>
        <p:spPr>
          <a:xfrm>
            <a:off x="8406868" y="2259971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980849E-F2B4-F3F8-F278-E5E7A56B8744}"/>
              </a:ext>
            </a:extLst>
          </p:cNvPr>
          <p:cNvSpPr/>
          <p:nvPr/>
        </p:nvSpPr>
        <p:spPr>
          <a:xfrm>
            <a:off x="2566425" y="2963595"/>
            <a:ext cx="2163483" cy="1400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EABB2AE-4759-648E-3D4E-3CE46BD55766}"/>
              </a:ext>
            </a:extLst>
          </p:cNvPr>
          <p:cNvCxnSpPr>
            <a:cxnSpLocks/>
          </p:cNvCxnSpPr>
          <p:nvPr/>
        </p:nvCxnSpPr>
        <p:spPr>
          <a:xfrm flipV="1">
            <a:off x="10280542" y="2535903"/>
            <a:ext cx="639580" cy="42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83F08DD-C414-819B-9D47-9CF56D804324}"/>
              </a:ext>
            </a:extLst>
          </p:cNvPr>
          <p:cNvSpPr txBox="1"/>
          <p:nvPr/>
        </p:nvSpPr>
        <p:spPr>
          <a:xfrm>
            <a:off x="10872311" y="2247247"/>
            <a:ext cx="138543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맵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 err="1"/>
              <a:t>월드맵에</a:t>
            </a:r>
            <a:r>
              <a:rPr lang="ko-KR" altLang="en-US" sz="900" dirty="0"/>
              <a:t> 속해 있음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선택 시 줌인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0C50ED62-D099-782F-4CD2-728B661A1B37}"/>
              </a:ext>
            </a:extLst>
          </p:cNvPr>
          <p:cNvSpPr/>
          <p:nvPr/>
        </p:nvSpPr>
        <p:spPr>
          <a:xfrm>
            <a:off x="10339293" y="3117482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6FF61411-DB29-7113-1574-4456D00B56E3}"/>
              </a:ext>
            </a:extLst>
          </p:cNvPr>
          <p:cNvSpPr/>
          <p:nvPr/>
        </p:nvSpPr>
        <p:spPr>
          <a:xfrm rot="10800000">
            <a:off x="1628917" y="3124231"/>
            <a:ext cx="215153" cy="818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645AD5E-9CC1-FFF9-66F5-A812B6CF4244}"/>
              </a:ext>
            </a:extLst>
          </p:cNvPr>
          <p:cNvCxnSpPr>
            <a:cxnSpLocks/>
          </p:cNvCxnSpPr>
          <p:nvPr/>
        </p:nvCxnSpPr>
        <p:spPr>
          <a:xfrm flipH="1" flipV="1">
            <a:off x="1179798" y="2933411"/>
            <a:ext cx="534648" cy="577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8FC4451-CB41-3085-F19C-7CAED860C80C}"/>
              </a:ext>
            </a:extLst>
          </p:cNvPr>
          <p:cNvSpPr txBox="1"/>
          <p:nvPr/>
        </p:nvSpPr>
        <p:spPr>
          <a:xfrm>
            <a:off x="156474" y="2484231"/>
            <a:ext cx="1385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월드 맵 이동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옆 </a:t>
            </a:r>
            <a:r>
              <a:rPr lang="ko-KR" altLang="en-US" sz="900" dirty="0" err="1"/>
              <a:t>월드맵으로</a:t>
            </a:r>
            <a:r>
              <a:rPr lang="ko-KR" altLang="en-US" sz="900" dirty="0"/>
              <a:t> 이동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207554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DFEFBE-D160-E063-0741-B60863C5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947122"/>
            <a:ext cx="9126071" cy="496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0A9532-7900-80F3-55F6-83496F16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83" y="945709"/>
            <a:ext cx="875552" cy="5519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9E220D-AEF6-19E3-37B4-2E5F7E59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62" y="4584355"/>
            <a:ext cx="630756" cy="1255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4F7604-2CB6-9DDB-8EE3-5FC588B3E81E}"/>
              </a:ext>
            </a:extLst>
          </p:cNvPr>
          <p:cNvSpPr/>
          <p:nvPr/>
        </p:nvSpPr>
        <p:spPr>
          <a:xfrm>
            <a:off x="1635774" y="4631155"/>
            <a:ext cx="557591" cy="1208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27EE-E275-5797-9843-8D284A348D9E}"/>
              </a:ext>
            </a:extLst>
          </p:cNvPr>
          <p:cNvSpPr txBox="1"/>
          <p:nvPr/>
        </p:nvSpPr>
        <p:spPr>
          <a:xfrm>
            <a:off x="1668386" y="4964701"/>
            <a:ext cx="5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03752-B606-C931-4CC0-6A6D789A9A40}"/>
              </a:ext>
            </a:extLst>
          </p:cNvPr>
          <p:cNvSpPr txBox="1"/>
          <p:nvPr/>
        </p:nvSpPr>
        <p:spPr>
          <a:xfrm>
            <a:off x="1684691" y="5405288"/>
            <a:ext cx="52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059340-CDFB-D183-31B8-DFB500CEE52A}"/>
              </a:ext>
            </a:extLst>
          </p:cNvPr>
          <p:cNvSpPr/>
          <p:nvPr/>
        </p:nvSpPr>
        <p:spPr>
          <a:xfrm>
            <a:off x="2060005" y="4713920"/>
            <a:ext cx="94342" cy="215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289B2-4B9E-7AC3-2655-3406358A0BC8}"/>
              </a:ext>
            </a:extLst>
          </p:cNvPr>
          <p:cNvSpPr txBox="1"/>
          <p:nvPr/>
        </p:nvSpPr>
        <p:spPr>
          <a:xfrm>
            <a:off x="387361" y="233082"/>
            <a:ext cx="4552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월드 맵</a:t>
            </a:r>
            <a:r>
              <a:rPr lang="en-US" altLang="ko-KR" sz="2800" dirty="0"/>
              <a:t>(</a:t>
            </a:r>
            <a:r>
              <a:rPr lang="ko-KR" altLang="en-US" sz="2800" dirty="0"/>
              <a:t>휴대폰을 </a:t>
            </a:r>
            <a:r>
              <a:rPr lang="ko-KR" altLang="en-US" sz="2800" dirty="0" err="1"/>
              <a:t>켯을</a:t>
            </a:r>
            <a:r>
              <a:rPr lang="ko-KR" altLang="en-US" sz="2800" dirty="0"/>
              <a:t>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D5A24A0-FC13-D4F9-79B5-3BE8A5D1C49A}"/>
              </a:ext>
            </a:extLst>
          </p:cNvPr>
          <p:cNvSpPr/>
          <p:nvPr/>
        </p:nvSpPr>
        <p:spPr>
          <a:xfrm>
            <a:off x="4562480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049E853-234D-3D4F-BF42-195EC5A1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893" y="1192837"/>
            <a:ext cx="179160" cy="244682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B8FAFAE-4258-4FD8-9225-1BAF334B5D76}"/>
              </a:ext>
            </a:extLst>
          </p:cNvPr>
          <p:cNvSpPr/>
          <p:nvPr/>
        </p:nvSpPr>
        <p:spPr>
          <a:xfrm>
            <a:off x="5940611" y="1225176"/>
            <a:ext cx="842682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46EE02-2DF5-7002-4973-8E13C1797B89}"/>
              </a:ext>
            </a:extLst>
          </p:cNvPr>
          <p:cNvCxnSpPr/>
          <p:nvPr/>
        </p:nvCxnSpPr>
        <p:spPr>
          <a:xfrm>
            <a:off x="6221506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C50748-D9E8-40DE-DF56-7E50F9041C8A}"/>
              </a:ext>
            </a:extLst>
          </p:cNvPr>
          <p:cNvCxnSpPr/>
          <p:nvPr/>
        </p:nvCxnSpPr>
        <p:spPr>
          <a:xfrm>
            <a:off x="6508376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FDB9DB-37FA-B1D8-E42A-DCD12C1A1395}"/>
              </a:ext>
            </a:extLst>
          </p:cNvPr>
          <p:cNvSpPr txBox="1"/>
          <p:nvPr/>
        </p:nvSpPr>
        <p:spPr>
          <a:xfrm>
            <a:off x="5020566" y="1590128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C1210C9-219E-1511-77EC-1033055D3A2A}"/>
              </a:ext>
            </a:extLst>
          </p:cNvPr>
          <p:cNvSpPr/>
          <p:nvPr/>
        </p:nvSpPr>
        <p:spPr>
          <a:xfrm>
            <a:off x="4939883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BFCA4C-101D-9D0E-CAD7-99F5BFF9D402}"/>
              </a:ext>
            </a:extLst>
          </p:cNvPr>
          <p:cNvSpPr/>
          <p:nvPr/>
        </p:nvSpPr>
        <p:spPr>
          <a:xfrm>
            <a:off x="5938839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223A0C9-0CC6-DEA6-6084-79D0EF7E955D}"/>
              </a:ext>
            </a:extLst>
          </p:cNvPr>
          <p:cNvSpPr/>
          <p:nvPr/>
        </p:nvSpPr>
        <p:spPr>
          <a:xfrm>
            <a:off x="4974196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15E1E6-F084-1930-D5CA-1D79FAA3BB82}"/>
              </a:ext>
            </a:extLst>
          </p:cNvPr>
          <p:cNvSpPr/>
          <p:nvPr/>
        </p:nvSpPr>
        <p:spPr>
          <a:xfrm>
            <a:off x="5938839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</p:spTree>
    <p:extLst>
      <p:ext uri="{BB962C8B-B14F-4D97-AF65-F5344CB8AC3E}">
        <p14:creationId xmlns:p14="http://schemas.microsoft.com/office/powerpoint/2010/main" val="2521815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6B357-5E15-50B4-7354-335FE1AE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65" y="1604973"/>
            <a:ext cx="2014739" cy="3295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대기화면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5DE29FC-75EC-7759-CB07-8278AAF7E77F}"/>
              </a:ext>
            </a:extLst>
          </p:cNvPr>
          <p:cNvCxnSpPr/>
          <p:nvPr/>
        </p:nvCxnSpPr>
        <p:spPr>
          <a:xfrm flipV="1">
            <a:off x="2127624" y="1604973"/>
            <a:ext cx="1464235" cy="1036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E8AD9-B51D-59CD-1B4C-A674A6B43E7D}"/>
              </a:ext>
            </a:extLst>
          </p:cNvPr>
          <p:cNvSpPr txBox="1"/>
          <p:nvPr/>
        </p:nvSpPr>
        <p:spPr>
          <a:xfrm>
            <a:off x="3956424" y="1410447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베터리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칸이 나뉘어져 있음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행동 </a:t>
            </a:r>
            <a:r>
              <a:rPr lang="en-US" altLang="ko-KR" sz="1200" dirty="0"/>
              <a:t>1</a:t>
            </a:r>
            <a:r>
              <a:rPr lang="ko-KR" altLang="en-US" sz="1200" dirty="0"/>
              <a:t>번마다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소모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6F6D3E-6A01-1D47-FB22-2BF31141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07" y="2433376"/>
            <a:ext cx="2941492" cy="18517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871A2-4ED6-268F-94C7-252A5A404180}"/>
              </a:ext>
            </a:extLst>
          </p:cNvPr>
          <p:cNvSpPr/>
          <p:nvPr/>
        </p:nvSpPr>
        <p:spPr>
          <a:xfrm>
            <a:off x="1179798" y="2928471"/>
            <a:ext cx="1186884" cy="1529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3E20B1-0252-9247-4DF0-5DFE5E0B9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962" y="2854734"/>
            <a:ext cx="1184346" cy="219239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DE7146-F00F-5694-956C-F2E58D66636C}"/>
              </a:ext>
            </a:extLst>
          </p:cNvPr>
          <p:cNvCxnSpPr>
            <a:cxnSpLocks/>
          </p:cNvCxnSpPr>
          <p:nvPr/>
        </p:nvCxnSpPr>
        <p:spPr>
          <a:xfrm flipV="1">
            <a:off x="2042097" y="4458447"/>
            <a:ext cx="5344821" cy="24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1BA357-9C62-BDA8-56AB-234E2F15D582}"/>
              </a:ext>
            </a:extLst>
          </p:cNvPr>
          <p:cNvSpPr txBox="1"/>
          <p:nvPr/>
        </p:nvSpPr>
        <p:spPr>
          <a:xfrm>
            <a:off x="7721601" y="3252830"/>
            <a:ext cx="2994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대기 화면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시간 개념으로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날짜 나타남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오전</a:t>
            </a:r>
            <a:r>
              <a:rPr lang="en-US" altLang="ko-KR" sz="1200" dirty="0"/>
              <a:t>/</a:t>
            </a:r>
            <a:r>
              <a:rPr lang="ko-KR" altLang="en-US" sz="1200" dirty="0"/>
              <a:t>오후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방과후</a:t>
            </a:r>
            <a:r>
              <a:rPr lang="en-US" altLang="ko-KR" sz="1200" dirty="0"/>
              <a:t>/</a:t>
            </a:r>
            <a:r>
              <a:rPr lang="ko-KR" altLang="en-US" sz="1200" dirty="0"/>
              <a:t>저녁 시간 나타남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0559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펼쳤을 때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E315BA-3B09-4EB0-E058-749D07A5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046" y="1192837"/>
            <a:ext cx="179160" cy="24468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57AA0-D058-877F-2F60-AAE248F4019D}"/>
              </a:ext>
            </a:extLst>
          </p:cNvPr>
          <p:cNvSpPr/>
          <p:nvPr/>
        </p:nvSpPr>
        <p:spPr>
          <a:xfrm>
            <a:off x="2091764" y="1225176"/>
            <a:ext cx="842682" cy="1673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7FC99A6-ACDA-E9E4-0D9C-C83CD532BF05}"/>
              </a:ext>
            </a:extLst>
          </p:cNvPr>
          <p:cNvCxnSpPr/>
          <p:nvPr/>
        </p:nvCxnSpPr>
        <p:spPr>
          <a:xfrm>
            <a:off x="237265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2CEDBD-A76D-F4A1-BEBD-8D811B618A24}"/>
              </a:ext>
            </a:extLst>
          </p:cNvPr>
          <p:cNvCxnSpPr/>
          <p:nvPr/>
        </p:nvCxnSpPr>
        <p:spPr>
          <a:xfrm>
            <a:off x="2659529" y="1225176"/>
            <a:ext cx="0" cy="167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064B67-5EA9-BA93-8963-EFEFDB9B6A71}"/>
              </a:ext>
            </a:extLst>
          </p:cNvPr>
          <p:cNvSpPr txBox="1"/>
          <p:nvPr/>
        </p:nvSpPr>
        <p:spPr>
          <a:xfrm>
            <a:off x="1125349" y="1552388"/>
            <a:ext cx="153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07</a:t>
            </a:r>
            <a:r>
              <a:rPr lang="ko-KR" altLang="en-US" dirty="0"/>
              <a:t> 오전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C1D685B-B565-C2C4-48E2-B1EC97EEE4DD}"/>
              </a:ext>
            </a:extLst>
          </p:cNvPr>
          <p:cNvSpPr/>
          <p:nvPr/>
        </p:nvSpPr>
        <p:spPr>
          <a:xfrm>
            <a:off x="1091036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레시피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9A1C8C-2512-21B6-D994-827D82B241DC}"/>
              </a:ext>
            </a:extLst>
          </p:cNvPr>
          <p:cNvSpPr/>
          <p:nvPr/>
        </p:nvSpPr>
        <p:spPr>
          <a:xfrm>
            <a:off x="2089992" y="2203218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달력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0FBFBF5-C7ED-5156-2AC2-71E6B236B790}"/>
              </a:ext>
            </a:extLst>
          </p:cNvPr>
          <p:cNvSpPr/>
          <p:nvPr/>
        </p:nvSpPr>
        <p:spPr>
          <a:xfrm>
            <a:off x="1125349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메세지</a:t>
            </a:r>
            <a:endParaRPr lang="ko-KR" altLang="en-US" sz="12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DAAF640-B2D5-5B8B-110F-58E6D974BD1D}"/>
              </a:ext>
            </a:extLst>
          </p:cNvPr>
          <p:cNvSpPr/>
          <p:nvPr/>
        </p:nvSpPr>
        <p:spPr>
          <a:xfrm>
            <a:off x="2089992" y="3062057"/>
            <a:ext cx="615576" cy="54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FAF4AF-D4C8-D5B4-50DE-8789663802F7}"/>
              </a:ext>
            </a:extLst>
          </p:cNvPr>
          <p:cNvSpPr/>
          <p:nvPr/>
        </p:nvSpPr>
        <p:spPr>
          <a:xfrm>
            <a:off x="1091035" y="1129226"/>
            <a:ext cx="1992823" cy="792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64085FB-E4DF-96FC-32D7-B7CBDD88C3EB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86BB35-9B68-D801-DF85-03D5B8ACDCAF}"/>
              </a:ext>
            </a:extLst>
          </p:cNvPr>
          <p:cNvSpPr txBox="1"/>
          <p:nvPr/>
        </p:nvSpPr>
        <p:spPr>
          <a:xfrm>
            <a:off x="4006668" y="1129226"/>
            <a:ext cx="2994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상단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피로도와 날짜 표시</a:t>
            </a:r>
            <a:endParaRPr lang="en-US" altLang="ko-KR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115ADE-8D6F-D314-6644-E34D96DB182E}"/>
              </a:ext>
            </a:extLst>
          </p:cNvPr>
          <p:cNvSpPr/>
          <p:nvPr/>
        </p:nvSpPr>
        <p:spPr>
          <a:xfrm>
            <a:off x="941623" y="2081589"/>
            <a:ext cx="1992823" cy="1743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DE354C-7F29-4758-CE0E-F7E3087B36B0}"/>
              </a:ext>
            </a:extLst>
          </p:cNvPr>
          <p:cNvCxnSpPr>
            <a:cxnSpLocks/>
          </p:cNvCxnSpPr>
          <p:nvPr/>
        </p:nvCxnSpPr>
        <p:spPr>
          <a:xfrm flipV="1">
            <a:off x="2817793" y="2659533"/>
            <a:ext cx="1188875" cy="201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3C8A9E-EA9C-E264-06D1-AF760050B396}"/>
              </a:ext>
            </a:extLst>
          </p:cNvPr>
          <p:cNvSpPr txBox="1"/>
          <p:nvPr/>
        </p:nvSpPr>
        <p:spPr>
          <a:xfrm>
            <a:off x="4075507" y="2399266"/>
            <a:ext cx="3652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</a:t>
            </a:r>
            <a:r>
              <a:rPr lang="en-US" altLang="ko-KR" sz="1200" dirty="0"/>
              <a:t>, </a:t>
            </a:r>
            <a:r>
              <a:rPr lang="ko-KR" altLang="en-US" sz="1200" dirty="0"/>
              <a:t>달력</a:t>
            </a:r>
            <a:r>
              <a:rPr lang="en-US" altLang="ko-KR" sz="1200" dirty="0"/>
              <a:t>, </a:t>
            </a:r>
            <a:r>
              <a:rPr lang="ko-KR" altLang="en-US" sz="1200" dirty="0"/>
              <a:t>메시지</a:t>
            </a:r>
            <a:r>
              <a:rPr lang="en-US" altLang="ko-KR" sz="1200" dirty="0"/>
              <a:t>, </a:t>
            </a:r>
            <a:r>
              <a:rPr lang="ko-KR" altLang="en-US" sz="1200" dirty="0"/>
              <a:t>메모 총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앱 나열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전부 버튼 형식으로 누를 수 있음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레시피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아이템 조합법이 나옴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달력 </a:t>
            </a:r>
            <a:r>
              <a:rPr lang="en-US" altLang="ko-KR" sz="1200" dirty="0"/>
              <a:t>: </a:t>
            </a:r>
            <a:r>
              <a:rPr lang="ko-KR" altLang="en-US" sz="1200" dirty="0"/>
              <a:t>달력에서 목표를 볼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메시지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히로인과</a:t>
            </a:r>
            <a:r>
              <a:rPr lang="ko-KR" altLang="en-US" sz="1200" dirty="0"/>
              <a:t> 대화를 할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메모 </a:t>
            </a:r>
            <a:r>
              <a:rPr lang="en-US" altLang="ko-KR" sz="1200" dirty="0"/>
              <a:t>: </a:t>
            </a:r>
            <a:r>
              <a:rPr lang="ko-KR" altLang="en-US" sz="1200" dirty="0"/>
              <a:t>지금까지의 스토리를 볼 수 있음</a:t>
            </a:r>
            <a:endParaRPr lang="en-US" altLang="ko-KR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266" y="1290122"/>
            <a:ext cx="1296149" cy="167535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DF3E65C-4A7E-2659-E764-D2F106B3755F}"/>
              </a:ext>
            </a:extLst>
          </p:cNvPr>
          <p:cNvCxnSpPr>
            <a:cxnSpLocks/>
          </p:cNvCxnSpPr>
          <p:nvPr/>
        </p:nvCxnSpPr>
        <p:spPr>
          <a:xfrm flipV="1">
            <a:off x="2569548" y="4562753"/>
            <a:ext cx="186499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E6F72D-BBD9-6886-6118-7B0AA1B165FD}"/>
              </a:ext>
            </a:extLst>
          </p:cNvPr>
          <p:cNvSpPr txBox="1"/>
          <p:nvPr/>
        </p:nvSpPr>
        <p:spPr>
          <a:xfrm>
            <a:off x="4577531" y="4419313"/>
            <a:ext cx="4225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배경화면</a:t>
            </a:r>
            <a:endParaRPr lang="en-US" altLang="ko-KR" dirty="0"/>
          </a:p>
          <a:p>
            <a:r>
              <a:rPr lang="ko-KR" altLang="en-US" sz="1200" dirty="0" err="1"/>
              <a:t>히로인</a:t>
            </a:r>
            <a:r>
              <a:rPr lang="ko-KR" altLang="en-US" sz="1200" dirty="0"/>
              <a:t> 스토리를 진행하면서 </a:t>
            </a:r>
            <a:r>
              <a:rPr lang="en-US" altLang="ko-KR" sz="1200" dirty="0"/>
              <a:t>CG</a:t>
            </a:r>
            <a:r>
              <a:rPr lang="ko-KR" altLang="en-US" sz="1200" dirty="0"/>
              <a:t>로 바뀌는 연출은 </a:t>
            </a:r>
            <a:r>
              <a:rPr lang="ko-KR" altLang="en-US" sz="1200" dirty="0" err="1"/>
              <a:t>어떤지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774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레시피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A7FFB70-17C7-6C0D-911E-7274E12E4317}"/>
              </a:ext>
            </a:extLst>
          </p:cNvPr>
          <p:cNvSpPr/>
          <p:nvPr/>
        </p:nvSpPr>
        <p:spPr>
          <a:xfrm>
            <a:off x="896471" y="1464564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79EA47-3519-3B3A-AED6-B22B7001A259}"/>
              </a:ext>
            </a:extLst>
          </p:cNvPr>
          <p:cNvCxnSpPr/>
          <p:nvPr/>
        </p:nvCxnSpPr>
        <p:spPr>
          <a:xfrm>
            <a:off x="1661459" y="2151857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E4EE41-BB09-9A5F-E0A2-351CB15C3419}"/>
              </a:ext>
            </a:extLst>
          </p:cNvPr>
          <p:cNvSpPr txBox="1"/>
          <p:nvPr/>
        </p:nvSpPr>
        <p:spPr>
          <a:xfrm>
            <a:off x="1605899" y="173513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75FCB-8E81-1562-DDB0-789FA9F8F129}"/>
              </a:ext>
            </a:extLst>
          </p:cNvPr>
          <p:cNvSpPr txBox="1"/>
          <p:nvPr/>
        </p:nvSpPr>
        <p:spPr>
          <a:xfrm>
            <a:off x="896471" y="2422427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B3AE5-C645-33B5-D09C-558D9413A401}"/>
              </a:ext>
            </a:extLst>
          </p:cNvPr>
          <p:cNvSpPr txBox="1"/>
          <p:nvPr/>
        </p:nvSpPr>
        <p:spPr>
          <a:xfrm>
            <a:off x="896471" y="2750664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C8DF11-62EF-847E-EF71-CC15CA88A37F}"/>
              </a:ext>
            </a:extLst>
          </p:cNvPr>
          <p:cNvCxnSpPr>
            <a:cxnSpLocks/>
          </p:cNvCxnSpPr>
          <p:nvPr/>
        </p:nvCxnSpPr>
        <p:spPr>
          <a:xfrm>
            <a:off x="797859" y="3429000"/>
            <a:ext cx="2190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6BACDC8E-AB3A-E905-B63E-7B7F4F0F0B09}"/>
              </a:ext>
            </a:extLst>
          </p:cNvPr>
          <p:cNvSpPr/>
          <p:nvPr/>
        </p:nvSpPr>
        <p:spPr>
          <a:xfrm>
            <a:off x="896471" y="3517908"/>
            <a:ext cx="764988" cy="68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아이콘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8B3F042-AB14-0581-C64A-DB2A30C0DDDD}"/>
              </a:ext>
            </a:extLst>
          </p:cNvPr>
          <p:cNvCxnSpPr/>
          <p:nvPr/>
        </p:nvCxnSpPr>
        <p:spPr>
          <a:xfrm>
            <a:off x="1661459" y="4205201"/>
            <a:ext cx="1344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3FD46F-0DF5-1786-6113-3B294ABE4E4E}"/>
              </a:ext>
            </a:extLst>
          </p:cNvPr>
          <p:cNvSpPr txBox="1"/>
          <p:nvPr/>
        </p:nvSpPr>
        <p:spPr>
          <a:xfrm>
            <a:off x="1605899" y="378847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이름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740B7B-DCFC-95B1-52FB-6D3B9A7C6E24}"/>
              </a:ext>
            </a:extLst>
          </p:cNvPr>
          <p:cNvSpPr txBox="1"/>
          <p:nvPr/>
        </p:nvSpPr>
        <p:spPr>
          <a:xfrm>
            <a:off x="896471" y="4475771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6E8C52-2AB9-F813-BB9A-9092AB95322E}"/>
              </a:ext>
            </a:extLst>
          </p:cNvPr>
          <p:cNvSpPr txBox="1"/>
          <p:nvPr/>
        </p:nvSpPr>
        <p:spPr>
          <a:xfrm>
            <a:off x="896471" y="4804008"/>
            <a:ext cx="145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재료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A97925A-121C-4AB0-F079-EAD532DED59D}"/>
              </a:ext>
            </a:extLst>
          </p:cNvPr>
          <p:cNvCxnSpPr>
            <a:cxnSpLocks/>
          </p:cNvCxnSpPr>
          <p:nvPr/>
        </p:nvCxnSpPr>
        <p:spPr>
          <a:xfrm flipV="1">
            <a:off x="2934446" y="1308847"/>
            <a:ext cx="1075766" cy="33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3041D2-AC9B-C894-9696-69DBB8C09F7F}"/>
              </a:ext>
            </a:extLst>
          </p:cNvPr>
          <p:cNvSpPr txBox="1"/>
          <p:nvPr/>
        </p:nvSpPr>
        <p:spPr>
          <a:xfrm>
            <a:off x="4006668" y="1129226"/>
            <a:ext cx="3506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간단한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재료 이름 및 개수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레시피 저장은 최대 </a:t>
            </a:r>
            <a:r>
              <a:rPr lang="en-US" altLang="ko-KR" sz="1200" dirty="0"/>
              <a:t>5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화면에서 볼 </a:t>
            </a:r>
            <a:r>
              <a:rPr lang="ko-KR" altLang="en-US" sz="1200" dirty="0" err="1"/>
              <a:t>수있는</a:t>
            </a:r>
            <a:r>
              <a:rPr lang="ko-KR" altLang="en-US" sz="1200" dirty="0"/>
              <a:t> 양은 확인 필요</a:t>
            </a:r>
            <a:endParaRPr lang="en-US" altLang="ko-KR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776762-EE77-57B7-5E71-88331C2760D1}"/>
              </a:ext>
            </a:extLst>
          </p:cNvPr>
          <p:cNvSpPr txBox="1"/>
          <p:nvPr/>
        </p:nvSpPr>
        <p:spPr>
          <a:xfrm>
            <a:off x="8832759" y="1308847"/>
            <a:ext cx="3506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의견</a:t>
            </a:r>
            <a:endParaRPr lang="en-US" altLang="ko-KR" dirty="0"/>
          </a:p>
          <a:p>
            <a:r>
              <a:rPr lang="ko-KR" altLang="en-US" sz="1200" dirty="0"/>
              <a:t>요리 레시피 </a:t>
            </a:r>
            <a:r>
              <a:rPr lang="ko-KR" altLang="en-US" sz="1200" dirty="0" err="1"/>
              <a:t>처럼은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어떤지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2FE2C8-843C-03C9-0E63-3D09505E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36" y="2104466"/>
            <a:ext cx="3207946" cy="23917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70B52B-5280-BCA6-C67F-AFB39AE99B3C}"/>
              </a:ext>
            </a:extLst>
          </p:cNvPr>
          <p:cNvSpPr/>
          <p:nvPr/>
        </p:nvSpPr>
        <p:spPr>
          <a:xfrm>
            <a:off x="8749553" y="2237222"/>
            <a:ext cx="585694" cy="428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아이콘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D9D8A74-C36D-5635-D458-9D2B337D81BD}"/>
              </a:ext>
            </a:extLst>
          </p:cNvPr>
          <p:cNvSpPr/>
          <p:nvPr/>
        </p:nvSpPr>
        <p:spPr>
          <a:xfrm>
            <a:off x="8749553" y="2692985"/>
            <a:ext cx="585694" cy="157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이름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024483-DB31-E397-D03D-8FD2413D37AF}"/>
              </a:ext>
            </a:extLst>
          </p:cNvPr>
          <p:cNvSpPr/>
          <p:nvPr/>
        </p:nvSpPr>
        <p:spPr>
          <a:xfrm>
            <a:off x="8749553" y="2890685"/>
            <a:ext cx="585694" cy="348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재료</a:t>
            </a:r>
          </a:p>
        </p:txBody>
      </p:sp>
    </p:spTree>
    <p:extLst>
      <p:ext uri="{BB962C8B-B14F-4D97-AF65-F5344CB8AC3E}">
        <p14:creationId xmlns:p14="http://schemas.microsoft.com/office/powerpoint/2010/main" val="419147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1" y="233082"/>
            <a:ext cx="310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달력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D7F661-8075-C38F-D01B-A4CAA2F8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5" y="1505275"/>
            <a:ext cx="2327463" cy="300839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2" y="1093541"/>
            <a:ext cx="350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모바일 달력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메인 퀘스트 </a:t>
            </a:r>
            <a:r>
              <a:rPr lang="ko-KR" altLang="en-US" sz="1200" dirty="0" err="1"/>
              <a:t>데드</a:t>
            </a:r>
            <a:r>
              <a:rPr lang="ko-KR" altLang="en-US" sz="1200" dirty="0"/>
              <a:t> 라인은 붉은색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클릭 가능</a:t>
            </a:r>
            <a:r>
              <a:rPr lang="en-US" altLang="ko-KR" sz="1200" dirty="0"/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613A27-DD68-09B3-1B99-E0ABB80DC8A7}"/>
              </a:ext>
            </a:extLst>
          </p:cNvPr>
          <p:cNvSpPr/>
          <p:nvPr/>
        </p:nvSpPr>
        <p:spPr>
          <a:xfrm>
            <a:off x="2130209" y="1843967"/>
            <a:ext cx="332098" cy="480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D42BAC-F48B-CC31-9631-B11C419526A7}"/>
              </a:ext>
            </a:extLst>
          </p:cNvPr>
          <p:cNvCxnSpPr>
            <a:cxnSpLocks/>
          </p:cNvCxnSpPr>
          <p:nvPr/>
        </p:nvCxnSpPr>
        <p:spPr>
          <a:xfrm flipV="1">
            <a:off x="2783264" y="4291106"/>
            <a:ext cx="1645301" cy="60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A18865-AACD-914A-CCB7-EA68E89994E7}"/>
              </a:ext>
            </a:extLst>
          </p:cNvPr>
          <p:cNvSpPr txBox="1"/>
          <p:nvPr/>
        </p:nvSpPr>
        <p:spPr>
          <a:xfrm>
            <a:off x="4488330" y="4144342"/>
            <a:ext cx="3506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 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달력의 붉은 부분을 클릭하면 메모 나타남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F5391-7381-ED37-F0DA-C19FAB7FCE57}"/>
              </a:ext>
            </a:extLst>
          </p:cNvPr>
          <p:cNvSpPr txBox="1"/>
          <p:nvPr/>
        </p:nvSpPr>
        <p:spPr>
          <a:xfrm>
            <a:off x="861829" y="4685205"/>
            <a:ext cx="1773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ko-KR" altLang="en-US" sz="1100" dirty="0"/>
              <a:t>월 </a:t>
            </a:r>
            <a:r>
              <a:rPr lang="en-US" altLang="ko-KR" sz="1100" dirty="0"/>
              <a:t>2</a:t>
            </a:r>
            <a:r>
              <a:rPr lang="ko-KR" altLang="en-US" sz="1100" dirty="0"/>
              <a:t>일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AF973-AEE7-A222-3E4D-103B489F1F93}"/>
              </a:ext>
            </a:extLst>
          </p:cNvPr>
          <p:cNvSpPr txBox="1"/>
          <p:nvPr/>
        </p:nvSpPr>
        <p:spPr>
          <a:xfrm>
            <a:off x="962212" y="5071703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아람이랑 쇼핑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5CA0B7-9BDC-B9E3-E943-D048384F1616}"/>
              </a:ext>
            </a:extLst>
          </p:cNvPr>
          <p:cNvSpPr/>
          <p:nvPr/>
        </p:nvSpPr>
        <p:spPr>
          <a:xfrm>
            <a:off x="962212" y="2277262"/>
            <a:ext cx="321771" cy="436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7C0BA3-D6BB-5FFD-28DC-33EA93E79507}"/>
              </a:ext>
            </a:extLst>
          </p:cNvPr>
          <p:cNvSpPr/>
          <p:nvPr/>
        </p:nvSpPr>
        <p:spPr>
          <a:xfrm>
            <a:off x="2451312" y="1849709"/>
            <a:ext cx="283327" cy="4751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B43C85-D3C7-26E4-6408-747259181BE5}"/>
              </a:ext>
            </a:extLst>
          </p:cNvPr>
          <p:cNvSpPr txBox="1"/>
          <p:nvPr/>
        </p:nvSpPr>
        <p:spPr>
          <a:xfrm>
            <a:off x="6729506" y="2157276"/>
            <a:ext cx="3506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Quest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4294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620346-BF2C-E376-1259-D7ECCD59545C}"/>
              </a:ext>
            </a:extLst>
          </p:cNvPr>
          <p:cNvSpPr txBox="1"/>
          <p:nvPr/>
        </p:nvSpPr>
        <p:spPr>
          <a:xfrm>
            <a:off x="387360" y="233082"/>
            <a:ext cx="413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휴대폰</a:t>
            </a:r>
            <a:r>
              <a:rPr lang="en-US" altLang="ko-KR" sz="2800" dirty="0"/>
              <a:t>(</a:t>
            </a:r>
            <a:r>
              <a:rPr lang="ko-KR" altLang="en-US" sz="2800" dirty="0"/>
              <a:t>메시지 및 메모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7404E4-D324-734B-AE54-1F14149ADB99}"/>
              </a:ext>
            </a:extLst>
          </p:cNvPr>
          <p:cNvSpPr/>
          <p:nvPr/>
        </p:nvSpPr>
        <p:spPr>
          <a:xfrm>
            <a:off x="713633" y="1065306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157490-DC71-877F-137B-791E26539BDD}"/>
              </a:ext>
            </a:extLst>
          </p:cNvPr>
          <p:cNvSpPr txBox="1"/>
          <p:nvPr/>
        </p:nvSpPr>
        <p:spPr>
          <a:xfrm>
            <a:off x="4010213" y="1065306"/>
            <a:ext cx="2300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무난한 채팅 창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히로인</a:t>
            </a:r>
            <a:r>
              <a:rPr lang="ko-KR" altLang="en-US" sz="1200" dirty="0"/>
              <a:t> 이벤트에서 사용 </a:t>
            </a: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F5CE45-B7F9-B14D-D4DB-16C6D39B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7" y="1308847"/>
            <a:ext cx="2327463" cy="413218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E330B7-DE0C-5DCE-660D-E328B2C14438}"/>
              </a:ext>
            </a:extLst>
          </p:cNvPr>
          <p:cNvCxnSpPr>
            <a:cxnSpLocks/>
          </p:cNvCxnSpPr>
          <p:nvPr/>
        </p:nvCxnSpPr>
        <p:spPr>
          <a:xfrm flipV="1">
            <a:off x="2402541" y="1308847"/>
            <a:ext cx="1607671" cy="64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634D51-05FA-A20B-AE0E-9918742A7FBE}"/>
              </a:ext>
            </a:extLst>
          </p:cNvPr>
          <p:cNvCxnSpPr/>
          <p:nvPr/>
        </p:nvCxnSpPr>
        <p:spPr>
          <a:xfrm>
            <a:off x="6490447" y="107576"/>
            <a:ext cx="0" cy="6382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BAC0941-270F-1444-0877-E2C88BEF3115}"/>
              </a:ext>
            </a:extLst>
          </p:cNvPr>
          <p:cNvSpPr/>
          <p:nvPr/>
        </p:nvSpPr>
        <p:spPr>
          <a:xfrm>
            <a:off x="6854457" y="935317"/>
            <a:ext cx="2450353" cy="4727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4CCD67-2EFC-9500-B5F7-4A1BEDA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89" y="1525118"/>
            <a:ext cx="2230388" cy="281977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EA1BB2-DF6A-B1D0-9FAF-E917B9A37B7D}"/>
              </a:ext>
            </a:extLst>
          </p:cNvPr>
          <p:cNvCxnSpPr>
            <a:cxnSpLocks/>
          </p:cNvCxnSpPr>
          <p:nvPr/>
        </p:nvCxnSpPr>
        <p:spPr>
          <a:xfrm flipV="1">
            <a:off x="8864983" y="906370"/>
            <a:ext cx="951926" cy="612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3B18FB-8E65-21FB-056D-DD2A18ADE982}"/>
              </a:ext>
            </a:extLst>
          </p:cNvPr>
          <p:cNvSpPr txBox="1"/>
          <p:nvPr/>
        </p:nvSpPr>
        <p:spPr>
          <a:xfrm>
            <a:off x="9890504" y="649941"/>
            <a:ext cx="21700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일기 형식의 메모장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스토리 히스토리 및 주인공의 생각 글귀 같은 것들이 적힐 예정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309FA8-7D7D-2DA3-41CB-36EBA6D792DA}"/>
              </a:ext>
            </a:extLst>
          </p:cNvPr>
          <p:cNvSpPr txBox="1"/>
          <p:nvPr/>
        </p:nvSpPr>
        <p:spPr>
          <a:xfrm>
            <a:off x="3676746" y="2244717"/>
            <a:ext cx="1607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Room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0 – </a:t>
            </a:r>
            <a:r>
              <a:rPr lang="ko-KR" altLang="en-US" dirty="0"/>
              <a:t>그룹</a:t>
            </a:r>
            <a:endParaRPr lang="en-US" altLang="ko-KR" dirty="0"/>
          </a:p>
          <a:p>
            <a:r>
              <a:rPr lang="en-US" altLang="ko-KR" dirty="0"/>
              <a:t>1 – </a:t>
            </a:r>
            <a:r>
              <a:rPr lang="ko-KR" altLang="en-US" dirty="0" err="1"/>
              <a:t>채아람</a:t>
            </a:r>
            <a:endParaRPr lang="en-US" altLang="ko-KR" dirty="0"/>
          </a:p>
          <a:p>
            <a:r>
              <a:rPr lang="en-US" altLang="ko-KR" dirty="0"/>
              <a:t>2- </a:t>
            </a:r>
            <a:r>
              <a:rPr lang="ko-KR" altLang="en-US" dirty="0" err="1"/>
              <a:t>한소원</a:t>
            </a:r>
            <a:endParaRPr lang="en-US" altLang="ko-KR" dirty="0"/>
          </a:p>
          <a:p>
            <a:r>
              <a:rPr lang="en-US" altLang="ko-KR" dirty="0"/>
              <a:t>3 – </a:t>
            </a:r>
            <a:r>
              <a:rPr lang="ko-KR" altLang="en-US" dirty="0" err="1"/>
              <a:t>고은혜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E15A72-A298-D6A4-7BDD-E384D8EB7907}"/>
              </a:ext>
            </a:extLst>
          </p:cNvPr>
          <p:cNvSpPr txBox="1"/>
          <p:nvPr/>
        </p:nvSpPr>
        <p:spPr>
          <a:xfrm>
            <a:off x="3615301" y="4302041"/>
            <a:ext cx="230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조건은 </a:t>
            </a:r>
            <a:r>
              <a:rPr lang="en-US" altLang="ko-KR" dirty="0" err="1"/>
              <a:t>storyDialog</a:t>
            </a:r>
            <a:endParaRPr lang="en-US" altLang="ko-KR" dirty="0"/>
          </a:p>
          <a:p>
            <a:r>
              <a:rPr lang="en-US" altLang="ko-KR" dirty="0" err="1"/>
              <a:t>U_Talk</a:t>
            </a:r>
            <a:r>
              <a:rPr lang="en-US" altLang="ko-KR" dirty="0"/>
              <a:t> </a:t>
            </a:r>
            <a:r>
              <a:rPr lang="ko-KR" altLang="en-US" dirty="0"/>
              <a:t>번호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060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5851</TotalTime>
  <Words>704</Words>
  <Application>Microsoft Office PowerPoint</Application>
  <PresentationFormat>와이드스크린</PresentationFormat>
  <Paragraphs>204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함초롬바탕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shan</cp:lastModifiedBy>
  <cp:revision>821</cp:revision>
  <dcterms:created xsi:type="dcterms:W3CDTF">2021-04-29T01:12:11Z</dcterms:created>
  <dcterms:modified xsi:type="dcterms:W3CDTF">2022-07-31T11:55:46Z</dcterms:modified>
</cp:coreProperties>
</file>